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в русском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точно связать слова и выразить смысл.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 называют предметы и действия, но точно показывают связь слов: место, время, причину, цель. На уроке важно научиться различать их по значению, происхождению и правильному употреблению в речи.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что уже известно к 7 классу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производные предлоги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предлоги из одного слова: в, на, к, с, по, у, для, от. Они часто используются в повседневной речи и помогают строить самые обычные словосочетания.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302358" y="29128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возникли из других частей речи и нередко состоят из нескольких слов: благодаря, вокруг, вследствие, в течение, несмотря на. Такие формы передают смысл точнее.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82633" y="382939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смысла в тексте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особенно часто встречаются в учебных, научных и официальных текстах, потому что позволяют выразить отношения между словами более подробно и точно.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производные предлоги легко спутать с другими словами. Поэтому важно смотреть не только на написание, но и на роль слова в предложении.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302358" y="5033728"/>
            <a:ext cx="345600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грамотности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простые и производные предлоги помогает писать без ошибок, правильно выбирать форму слова и точнее выражать мысль в устной и письменной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30417"/>
            <a:ext cx="7101300" cy="29971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предлогов 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отношения выражают разные разряды предлогов и какие вопросы помогают их распознать.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вопросу и значению легко определить разряд предлога и точнее понять связь между словами.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«Разряды предлогов»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 условное распределение предлогов, встречающихся в школьных упражнениях и текстах.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учащиеся сталкиваются с предлогами места и времени; реже — с причинными и целевыми, но именно они требуют особой точности.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материалам школьных упражнений, без привязки к статистике
</a:t>
            </a:r>
            <a:endParaRPr lang="en-US" sz="1153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в учебных примерах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разряда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значение предлога в словосочетании.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предмета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 помогают назвать, где находится предмет или человек: в школе, на улице, под партой, около дома. Они делают описание точным и наглядным.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показывают, куда направлено действие: в класс, на стадион, через мост, мимо парка. Без них маршрут и движение описать гораздо труднее.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расположение
</a:t>
            </a:r>
            <a:pPr algn="l" indent="0" marL="0">
              <a:lnSpc>
                <a:spcPct val="14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можно показать путь, положение между предметами или движение сквозь пространство: между домами, над рекой, сквозь снег. Это особенно заметно в описательных текстах.
</a:t>
            </a:r>
            <a:endParaRPr lang="en-US" sz="1768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рассказах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 часто встречаются в повествовании, потому что помогают представить обстановку урока, прогулки, поездки или события в городе, школе и дома.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временные предлоги работают в школьных историях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на день
</a:t>
            </a:r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 дневнике записан урок математики, после него — литература, а затем кружок. К вечеру остаётся время только на домашнее задание. Такие предлоги, как в, после и к, помогают точно показать порядок событий и распределение времени.
</a:t>
            </a:r>
            <a:endParaRPr lang="en-US" sz="1633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для 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предупредил: работу нужно сдать до пятницы, а подготовку начать с понедельника. Во время недели ребята собирают материал и проверяют текст. Предлоги до, с и во время делают срок и длительность действия понятными.
</a:t>
            </a:r>
            <a:endParaRPr lang="en-US" sz="1791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школьного музея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экскурсии ученик записал даты и имена, а после урока рассказал о находке классу. В исторических сообщениях такие предлоги помогают показать последовательность событий и связь между временем и действием.
</a:t>
            </a:r>
            <a:endParaRPr lang="en-US" sz="17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события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предлоги показывают, почему произошло действие или событие. Они помогают назвать источник проблемы, результата или изменения и делают объяснение точным и понятным.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Нежелательная причина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из-за обычно связан с неприятной причиной: опоздание из-за дождя, пропуск урока из-за болезни. Он подчёркивает, что событие помешало планам или вызвало трудность.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результат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благодаря указывает на хороший итог: успех благодаря тренировкам, победа благодаря поддержке команды. Важно использовать его только тогда, когда причина приводит к полезному результату.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формулировка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вследствие и по причине чаще встречаются в более строгих текстах. Они помогают описать обстоятельства события официально и без лишней эмоциональности.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предлоги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делается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предлоги отвечают на вопрос зачем? и показывают, ради какой цели совершается действие. Они помогают сразу понять замысел поступка, работы или подготовки к событию.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проекты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часто встречаются сочетания для доклада, с целью проверки знаний, ради участия в проекте. Такие предлоги особенно полезны в описании учебных задач.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планы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ради и для нередко используются, когда речь идёт о соревнованиях, тренировках и планах на будущее. Они уточняют, к чему стремится человек и для чего он действует.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предлоги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образа действия и дополнительного значения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70164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совершается действие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образа действия показывают, каким способом происходит действие: с, без, по, при. Они помогают уточнить обстоятельства речи и сделать высказывание точнее, особенно в описании поступков, действий и правил.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52291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способа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вроде «говорить без ошибки», «идти с улыбкой» или «поступить по закону» предлог не называет предмет, а объясняет, как именно совершается действие и по какому образцу оно строится.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4420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говорится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дополнительного значения указывают тему сообщения или предмет разговора: о, об, про, насчёт. С их помощью мы говорим, о чём читаем, рассказываем, спрашиваем или узнаём.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9316547" y="2406651"/>
            <a:ext cx="2522084" cy="3817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нужны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часто встречаются в беседах, пересказах и учебных ответах. Они помогают не только связать слова, но и точно обозначить способ действия или тему речи без лишних повторов.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сохраняют связь с исходными словами, поэтому их написание и употребление важно запоминать особенно внимательно.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производных предлогов пишутся раздельно и помогают точнее передать причину, время или уступку.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темы «Производные предлоги»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и их происхождение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падежи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задаёт форму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выбрать правильный падеж зависимого слова: к другу, без ошибки, с товарищем, о книге, в школе. Без предлога форма слова часто будет неверной или неясной.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предлог — один падеж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предлоги связаны только с одним падежом. Например, без обычно требует родительного падежа, а к — дательного. Это облегчает проверку написания в словосочетании.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предлог — несколько падежей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предлоги, которые употребляются с разными падежами в зависимости от смысла. Поэтому важно не угадывать форму, а смотреть на значение всей фразы и вопрос к зависимому слову.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грамотность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предлог и падеж согласованы верно, словосочетание звучит естественно и грамотно. Такая проверка особенно полезна в упражнениях, где нужно быстро найти и исправить ошибку.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группы, но и их роль в речи: одни чаще описывают обстановку, другие — связь событий и намерений.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чаще встречаются пространственные и временные предлоги; причинные и целевые менее частотны, но особенно важны для точности смысла.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«Разряды предлогов»; условная схема для сравнения групп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чаще связываются с предлогами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«в» может указывать на место, время или направление. Чтобы не ошибиться, нужно смотреть на всё словосочетание: смысл предлога раскрывается только в контексте.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предлога «в» помогают понять его смысл только в контексте.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тема «Предлоги по значению»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части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различить производный предлог и похожее сочетание слов.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предлогов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причина звучит не так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ученик написал: «добился успеха из-за труда», но учитель отметил ошибку. Здесь нужен предлог «благодаря», потому что речь идёт о положительном результате. Такие замены особенно важно проверять в сочинениях и ответах у доски.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или пропущенное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примере было: «пошёл школу» вместо «пошёл в школу». Иногда ошибка кажется маленькой, но она меняет смысл или делает фразу неграмотной. Чаще всего это происходит в быстрых устных ответах и черновиках.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или слитно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тетради встретились записи «насчёт экскурсии» и «на счёт экскурсии». Учитель подчеркнул, что в одном случае это предлог, а в другом — сочетание слов. Именно такие пары требуют самой внимательной проверки.
</a:t>
            </a:r>
            <a:endParaRPr lang="en-US" sz="1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53362"/>
            <a:ext cx="7101300" cy="2151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по смыслу предлогов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выбрать предлог точнее и избежать смешения похожих по звучанию конструкций.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предлоги нельзя заменять без проверки смысла: различие часто связано с причиной, направлением или временем.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«Близкие по значению предлоги»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определить разряд в упражнении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определяют, какое отношение выражено между словами: место, время, причина, цель, способ действия или тема речи. Именно смысл помогает не перепутать похожие предлоги.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слово, которое связывает зависимое слово с главным. Так проще увидеть, к какой группе по значению оно может относиться.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Задать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 предлогу и словосочетанию задают смысловой вопрос: где? когда? почему? зачем? или о чём? Вопрос подсказывает нужный разряд.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Сопоставить с группой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пример сравнивают с известными разрядами и проверяют падеж зависимого слова. Такой алгоритм экономит время и снижает количество ошибок в упражнениях.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разрядах предлогов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показывают смысл связи между словами: место, время, причину, цель, образ действия и тему речи. Если помнить разряд и падеж, легче писать и говорить грамотно.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2026-05-28T18:24:25Z</dcterms:created>
  <dcterms:modified xsi:type="dcterms:W3CDTF">2026-05-28T18:24:25Z</dcterms:modified>
</cp:coreProperties>
</file>