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космический корабль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общий дом летит в космосе и хранит жизнь.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 космосе вместе с Луной, а её воздух, вода и суша помогают жить миллионам существ. Но у планеты есть пределы, поэтому её нужно беречь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похожа на корабль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адрес во Вселенной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в Солнечной системе и получает от Солнца свет и тепло. Именно они делают нашу планету пригодной для жизни.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счёту от Солнца Земля идёт третьей среди восьми планет. Это удобное расстояние помогает на ней существовать воде, воздуху и живым организмам.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спутник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один естественный спутник — Луна. Ночью она часто видна на небе и словно сопровождает нашу планету в космическом путешествии.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это место, где живут люди, животные и растения. Для них важны свет, тепло, воздух и вода, которые планета щедро даёт.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Земли из космоса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Земля кажется голубой, потому что большую часть её поверхности покрывают океаны и моря. Вода отражает свет и делает планету особенно красивой.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часто видны белые облака. Они движутся в атмосфере и помогают понять, как меняется погода в разных частях планеты.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 коричневые пятна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хорошо заметны леса, поля, горы и пустыни. Зелёные участки напоминают о растениях, а светлые — о суше и песках.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Земли занимают океаны и моря. Именно поэтому наша планета кажется космическим голубым шаром, а не серым камешком.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2306" y="1838326"/>
            <a:ext cx="279392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защитный слой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невидимым слоем воздуха. Он нужен людям и животным для дыхания и помогает жить на планете без скафандра.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опасностей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воздушный слой защищает Землю от части космического излучения и мелких частиц из космоса. Без такой защиты жизнь была бы намного труднее.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тепла, чтобы Земля не остывала слишком быстро ночью. Благодаря этому на планете поддерживаются более удобные условия для жизни.
</a:t>
            </a:r>
            <a:endParaRPr lang="en-US" sz="1703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больше всего азота и кислорода. Кислород особенно важен для людей, животных и многих других живых существ, потому что он нужен для дыхания.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всем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растениям и животным каждый день. Без неё нельзя расти, двигаться, питаться и сохранять здоровье, даже если очень стараться.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и пресная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на Земле солёная, как море. Пресной воды намного меньше, поэтому реки, озёра и подземные источники особенно ценны.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реки, озёра и ручьи хранят запасы пресной воды. Они питают растения, дают воду людям и помогают многим животным находить влагу.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каждый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не берётся из ниоткуда. Если её загрязнять или тратить впустую, живым существам станет труднее жить, как будто кто-то спрятал кран.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солнечная энергия, растения, животные и вода связаны между собой.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поддерживает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вращается вокруг своей оси. Поэтому одна её сторона освещена Солнцем, а другая в это время отдыхает в тени.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одна часть планеты встречает утро, другая уже наблюдает звёздную ночь. Так день и ночь сменяют друг друга снова и снова.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и 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слегка наклонена. Из-за этого в разных частях Земли по-разному распределяются тепло и свет, поэтому возникают времена года.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ночь и времена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участки суши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это огромные участки суши, где живут люди, животные и растения. На карте они выглядят как большие цветные острова посреди воды. В школьном курсе обычно называют шесть материков.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водные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самые большие пространства на планете. Их воды соединяются между собой и словно обнимают материки со всех сторон. Обычно выделяют пять океанов, и каждый из них по-своему удивителен.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помогает увидеть, как суша и вода распределены на Земле. На ней заметны не только материки и океаны, но и острова, которые выглядят как маленькие кусочки суши в большом океане.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живая планета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люди, звери, птицы, рыбы, насекомые и ещё миллионы других существ. У каждого из них есть своё место, свой дом и свои привычки.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подходящие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видам нужна вода, другим — тепло, третьим — много света или тень. Если условия меняются слишком сильно, животным и растениям становится труднее жить.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 Земли есть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человеку планет именно на Земле точно обнаружена жизнь. Это делает её особенной, как очень редкую и очень важную космическую находку.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не только планета, но и общий дом для всех живых существ. Чем бережнее мы к ней относимся, тем дольше в ней будет кипеть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водой, но чистая пресная вода всё равно очень уязвима.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Observatory: Earth’s Water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три четверти планеты занимает вода, но пригодной для питья пресной воды гораздо меньше. Поэтому загрязнение сразу становится большой проблемой для людей, животных и растений.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люди на Земле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дома 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удобные места для жизни, учёбы и работы. Но каждый дом, дорога и двор занимают пространство, поэтому важно сохранять рядом деревья, газоны и чистый воздух.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Ездят и перевозят вещи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людям добираться туда, куда нужно, и привозить продукты, книги и одежду. Однако машины и автобусы должны работать аккуратно, чтобы не загрязнять воздух лишним дымом.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делает дома светлыми, тёплыми и удобными. Его нужно тратить разумно: выключать ненужный свет, беречь приборы и помнить, что энергия не появляется сама по себе.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еду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сажают растения, ухаживают за полями и садами, чтобы на столе были хлеб, овощи и фрукты. Для хорошего урожая нужны чистая почва, вода, солнце и забота.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действия, которые помогают сохранить чистоту, здоровье природы и удобную жизнь для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наш космический корабль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зелёная крыша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кронами деревьев прохладно даже в жаркий день. Лес задерживает ветер, сохраняет влагу и даёт тень почве и животным. Поэтому в нём легко представить и тихую тропинку, и яркий солнечный луч между ветвями.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множества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лесу уживаются птицы, белки, насекомые, мхи и грибы. Каждый находит своё место: кто-то прячется в коре, кто-то строит гнездо, а кто-то собирает семена и ягоды.
</a:t>
            </a:r>
            <a:endParaRPr lang="en-US" sz="118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разных уголках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бывают очень разными: хвойными на севере, широколиственными в умеренных районах и влажными тропическими в тёплых странах. Но у всех одна важная работа — поддерживать жизнь и украшать планету.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помогает всей планете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медленно накапливает тепло и долго его отдаёт. Поэтому вода помогает Земле не перегреваться и не остывать слишком быстро.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облака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Нагретая вода испаряется, поднимается в воздух и участвует в образовании облаков. Разница температур над океаном и сушей помогает появляться ветрам.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собирают влагу и потом дарят её земле в виде дождя или снега. Так океан помогает растениям, животным и людям получать воду.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влияет на погоду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маленьких защитников Земли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Гасим лишний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никого нет, свет лучше выключить. Так мы бережём электричество, а ещё помогаем планете тратить меньше ресурсов на его производство.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Закрываем кран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всем, поэтому её нельзя зря расходовать. Когда чистишь зубы или моешь руки, стоит закрывать кран, пока вода не нужна.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вещи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Пакет, коробка или бутылка могут пригодиться ещё раз, если ими пользоваться аккуратно. Повторное использование уменьшает количество мусора и делает природу чище.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вредим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рвать редкие цветы, ломать ветки или оставлять мусор после прогулки. Лучше любоваться природой глазами и уносить отходы с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спутница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каждую ночь показывает Земле своё спокойное лицо. Она не светит сама, а отражает солнечный свет, поэтому кажется серебристой и очень красивой на тёмном небе.
</a:t>
            </a:r>
            <a:endParaRPr lang="en-US" sz="1174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приливы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 просто украшает небо. Её притяжение помогает вызывать приливы и отливы в океанах, словно вода делает большой плавный вдох и выдох. Это важная часть жизни морей.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пара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Луна движутся вместе, как дружная команда. Пока Земля вращается и несёт нас вокруг Солнца, Луна терпеливо кружит рядом и сопровождает нашу планету в космосе.
</a:t>
            </a:r>
            <a:endParaRPr lang="en-US" sz="122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Луна сопровождает Землю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круговорот воды в природе — он повторяется снова и снова и помогает всем живым существам.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капли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общий дом в огромном космосе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леса, почва и животные помогают друг другу. Если что-то портится, страдают сразу многие жители Земли, поэтому природу нельзя рассматривать по частям.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брошенный фантик, сломанная ветка или зря потраченная вода кажутся мелочью. Но из таких мелочей складывается здоровье всей планеты, как из кубиков строится дом.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убирают мусор, сажают деревья и экономят ресурсы, Земля становится чище и красивее. Добрые дела помогают не только природе, но и самим людям.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 нас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не бесконечна, как волшебный сундук. Если беречь её сегодня, завтра на Земле будет безопасно и уютно детям, животным, птицам и растениям.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помнить: Земля любит заботу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космический корабль летит сквозь Вселенную только потому, что у него есть воздух, вода, леса и океаны. Беречь Землю легко: не мусорить, экономить и помогать природе каждый день.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2026-05-25T22:56:43Z</dcterms:created>
  <dcterms:modified xsi:type="dcterms:W3CDTF">2026-05-25T22:56:43Z</dcterms:modified>
</cp:coreProperties>
</file>