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генетики и селекции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Наследственность, изменчивость и селекция в жизни человека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 сходство потомков с родителями и разнообразие признаков, а селекция превращает эти знания в урожайные сорта, продуктивные породы и полезные микроорганизмы для медицины, пищевой промышленности и сельского хозяйства.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сохраняет и передаёт признаки от родителей к потомкам через гены, обеспечивая преемственность поколений и устойчивость вида в меняющихся условиях среды.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делает особи одного вида непохожими друг на друга, создавая основу для различий в росте, окраске, устойчивости к болезням и других признаках.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возникает при мейозе и оплодотворении, когда в потомстве объединяются разные аллели родителей и появляются новые сочетания уже существующих генов.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Комбинативные сочетания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 связана с изменениями ДНК и хромосом; она создаёт новые наследственные варианты признаков, которые могут быть полезными, вредными или нейтральными.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Мутационные изменения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ДНК и гена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построена из нуклеотидов, в состав которых входят дезоксирибоза, фосфат и одно из четырёх оснований: аденин, тимин, гуанин или цитозин.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 служит надёжным носителем наследственной информации, а порядок нуклеотидов в ней определяет особенности синтеза белков и РНК.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в котором записана информация о синтезе белка или молекулы РНК, то есть о формировании конкретного признака.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упаковывают ДНК и обеспечивают её точную передачу при делении клетки, чтобы наследственный материал сохранялся из поколения в поколение.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хромосом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изменчивости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изменчивости различаются по источнику и наследуемости: среда, сочетание аллелей или изменение наследственного материала.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типы важны, но для эволюции и селекции особенно значима наследственная изменчивость.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«Основы генетики и селекции»; схема носит обобщающий характер.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признаку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реализации наследственной информации в клетке.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двух чистых линий, различающихся по одному признаку, все гибриды первого поколения оказываются одинаковыми по этому признаку.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пары признаков наследуются независимо, если соответствующие гены находятся в разных хромосомах или достаточно далеко друг от друга в одной хромосоме.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гибридов первого поколения во втором поколении проявляется расщепление признаков, потому что аллели расходятся в разные гаметы.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396513"/>
            <a:ext cx="4791900" cy="233957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генетические термины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термины помогают читать схемы скрещивания и правильно объяснять, как наследуются признаки.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описывает наследственную основу, а фенотип — её проявление в признаках организма под влиянием среды.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«Генетика»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9306" y="3084118"/>
            <a:ext cx="225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признаков у человека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признаки у человека определяются одним геном и могут наследоваться по менделевским законам. К ним относят, например, группу крови, резус-фактор и отдельные наследственные болезни.
</a:t>
            </a:r>
            <a:endParaRPr lang="en-US" sz="1257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признаки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и муковисцидоз показывают, что изменение одного гена способно серьёзно повлиять на работу организма. Такие случаи особенно важны для диагностики и профилактики.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масса тела и часть внешних особенностей зависят не только от генов, но и от питания, образа жизни и других условий развития.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 множеством факторов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наследования у человека помогает генетическому консультированию, раннему выявлению рисков и более точному пониманию причин наследственных нарушений в медицине.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 рецессивные аллели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относится к проявлению признака, а не к частоте, силе или полезности аллеля в природе.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проявляется уже в гетерозиготе, тогда как рецессивный признак виден только при двух одинаковых рецессивных аллелях.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генетики; схема иллюстрирует принцип проявления аллелей, а не статистические данные.
</a:t>
            </a:r>
            <a:endParaRPr lang="en-US" sz="13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мутагены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либо случайно при копировании ДНК, либо под действием внешних факторов. Они создают новые наследственные варианты, которые могут сохраняться в популяции и передаваться потомкам.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изменений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мутагенам относят ультрафиолетовое и ионизирующее излучение, некоторые химические вещества и вирусы. Эти факторы способны повреждать молекулу ДНК и нарушать точность передачи наследственной информации.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вызывает мутации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генными, хромосомными и геномными. Одни затрагивают отдельный ген, другие меняют участок хромосомы или число хромосом в клетке, влияя на работу организма по-разному.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изменений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мутаций неодинаковы: они могут быть нейтральными, вредными или полезными. Именно мутационная изменчивость даёт материал для отбора, а значит, играет важную роль в эволюции и селекции.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значение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0742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селекция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направлена на создание сортов с высокой урожайностью, скороспелостью и устойчивостью к болезням, засухе и морозу. Такие формы помогают стабильнее получать пищевую продукцию.
</a:t>
            </a:r>
            <a:endParaRPr lang="en-US" sz="1257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животноводстве селекция повышает молочность, мясную и яичную продуктивность, шерстность и плодовитость. При этом важно сохранять здоровье животных и их приспособленность к условиям содержания.
</a:t>
            </a:r>
            <a:endParaRPr lang="en-US" sz="1224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микроорганизмов позволяет получать штаммы, которые быстро размножаются и синтезируют нужные человеку вещества. Это особенно важно для пищевой промышленности, медицины и биотехнологии.
</a:t>
            </a:r>
            <a:endParaRPr lang="en-US" sz="1257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селекции — не просто изменять организмы, а целенаправленно улучшать их свойства. Поэтому она тесно связана с потребностями человека, сельским хозяйством и современным производством.
</a:t>
            </a:r>
            <a:endParaRPr lang="en-US" sz="1257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цель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селекции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исходного материала переходят к закреплению полезных признаков у потомства.
</a:t>
            </a:r>
            <a:endParaRPr lang="en-US" sz="15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селекции растений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 даёт формы, которые лучше приспособлены к условиям выращивания и потребностям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нескольких ключевых признаков напрямую повышает надёжность и экономическую ценность сельскохозяйственного производства.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селекции растений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селекции животных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молочного скота направлена на повышение удоев при сохранении здоровья и плодовитости. Голштинская порода широко известна как одна из наиболее продуктивных по молоку.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Молочная продуктивность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мясном птицеводстве отбирают линии, которые быстро набирают массу и эффективно используют корм. Бройлерные куры — пример селекционного успеха, ориентированного на быстрый рост.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Мясная и скороспелая продукция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овец селекция позволяет получать животных с тонкой, однородной и востребованной шерстью. Мериносы ценятся именно за качество руна, которое важно для текстильной промышленности.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Ценная шерсть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животными учитывают не только продуктивность, но и жизнеспособность, устойчивость к болезням и условиям содержания. Без этого высокие показатели оказываются недолговечными.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устойчивость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отбора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селекции по-разному подходят для растений и животных: одни удобнее для быстрого предварительного отбора, другие — для более надёжной проверки наследственных качеств.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точность метода, тем больше времени и усилий он требует; выбор определяется задачей селекционера и биологическим объектом.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 методам 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и биотехнологии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ПЦР: точный поиск участка ДНК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позволяет многократно копировать нужный фрагмент ДНК даже из очень малого образца. В медицине и биологии этот метод применяют для диагностики наследственных изменений и проверки генетического материала.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и маркеры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помогает установить порядок нуклеотидов в ДНК, а генетические маркеры — отбирать организмы с полезными признаками ещё до их внешнего проявления. Это ускоряет селекцию и повышает её точность.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CRISPR-Cas9: редактирование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CRISPR-Cas9 используют для точечного изменения участка генома, когда нужно исправить или заменить определённую последовательность. Метод особенно важен для исследований, но требует строгой проверки безопасности и последствий.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и риски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59999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селекции слишком часто использовать несколько близких линий, генетическое разнообразие может снижаться. Это делает популяции более уязвимыми к болезням, стрессу и изменениям среды.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036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9999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и геномные изменения проявляются не сразу, а их эффекты могут оказаться непредсказуемыми. Именно поэтому любые новые формы организмов проверяют в несколько этапов.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3036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последствия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36323" y="1899847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Близкородственное скрещивание способно накапливать нежелательные наследственные признаки и снижать жизнеспособность потомства. Поэтому селекционер обязан контролировать родственные связи и качество исходного материала.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39361" y="1514378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близкородственного скрещивания
</a:t>
            </a:r>
            <a:endParaRPr lang="en-US" sz="1358" dirty="0"/>
          </a:p>
        </p:txBody>
      </p:sp>
      <p:sp>
        <p:nvSpPr>
          <p:cNvPr id="17" name="Text 8"/>
          <p:cNvSpPr txBox="1"/>
          <p:nvPr/>
        </p:nvSpPr>
        <p:spPr>
          <a:xfrm>
            <a:off x="4736323" y="3268622"/>
            <a:ext cx="3951189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требуют биоэтики, лабораторной проверки и оценки влияния на окружающую среду. Особенно это важно при работе с ГМО и современными методами редактирования генома.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39361" y="2883153"/>
            <a:ext cx="3948433" cy="32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контроль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 повседневной жизни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знания нужны не только в науке, но и в медицине, сельском хозяйстве и правоприменительной практике.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помогает принимать точные решения в жизни: от выбора лечения и продуктов до установления родства и личности.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биологии и прикладной генетики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селекция: знания, которые работают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объясняет, как наследуются и изменяются признаки, а селекция превращает эти знания в полезные для человека результаты. Именно поэтому тема соединяет науку, практику и ответственность.
</a:t>
            </a:r>
            <a:endParaRPr lang="en-US" sz="15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2026-06-01T20:26:21Z</dcterms:created>
  <dcterms:modified xsi:type="dcterms:W3CDTF">2026-06-01T20:26:21Z</dcterms:modified>
</cp:coreProperties>
</file>