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как ключевая единица систематики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фундаментальная единица классификации живых организмов на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важность понятия «вид»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впервые ввёл термин «вид» в XVIII веке. Это понятие помогает учёным объединять организмы по общим признакам, изучать их родственные связи и разнообразие, а также применять знания для понимания природы и эволюции.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это группа организмов, обладающих общим строением и способами размножения. Они способны скрещиваться между собой и рожать плодовитое потомство, что отличает их от других групп.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определение вида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обычно не скрещиваются между собой, поскольку имеют разные характеристики и биологические барьеры. Это сохраняет уникальность каждого вида и способствует биоразнообразию.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между видами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вид в биологии?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вида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хромосомный набор обеспечивает стабильность генетической информации внутри вида, позволяя сохранять специфические признаки.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морфологические и физиологические особенности объединяют особей в единую биологическую группу с характерным обликом и функциями.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свободного скрещивания между особями одного вида гарантирует появление жизнеспособного и плодовитого потомства.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критерии выделения вида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и экологический критерии связаны с местом обитания и адаптациями к определённой среде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базируется на совместимости набора хромосом и генной информации, характерной для вида.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критерий оценивает жизненные процессы и совместимость при размножении между особями.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учитывает видимые особенности строения организма, включая форму, размер и окраску.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этих птиц отличается формой и цветом оперения, а также размером клюва. Эти морфологические признаки позволяют легко их различить в природе.
</a:t>
            </a:r>
            <a:endParaRPr lang="en-US" sz="972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воробьём и синицей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наружных признаков, строение внутренних органов также варьируется между видами, что служит дополнительным подтверждением морфологического отличия.
</a:t>
            </a:r>
            <a:endParaRPr lang="en-US" sz="906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особенности органов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в природе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и генетический критерии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критерий отражает сходные биохимические и репродуктивные процессы у особей одного вида, обеспечивая совместимость.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основывается на схожем хромосомном наборе, что гарантирует передачу наследственных признаков потомству.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Несовместимость генов между разными видами препятствует скрещиванию и ведёт к стерильности или отсутствию потомства.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определяется своим ареалом: так, белка-летяга обитает в лесах Дальнего Востока, тогда как белка обыкновенная распространена в европейской части России.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территорий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критерий учитывает не только территорию, но и условия жизни, питание, поведение, благодаря чему виды адаптируются к своим нишам.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образ жизни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и экологический аспект вида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между видами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барьеры включают различия в брачных ритуалах и сигналах, предотвращая скрещивание.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Физиологическая несовместимость возникает из-за различий в репродуктивных органах и механизмах размножения.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различия мешают нормальному развитию гибридного потомства или делают его бесплодным.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488314"/>
            <a:ext cx="4332300" cy="2733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критериев вида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критерии помогают отличать виды по признакам, жизненному процессу, генетике и месту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точного определения видов необходим комплексный анализ по разным критериям.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«Биология, 7 класс», под ред. Пасечника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«подвид» и внутривидовые различия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Подвид — это группа внутри одного вида, отличающаяся некоторыми внешними и поведенческими признаками, возникающими в результате адаптации к разным условиям обитания.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леопарда существуют светлая и тёмная морфы — это подвиды, различающиеся окрасом, что помогает им лучше маскироваться в различных биотопах.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Подвиды способны свободно скрещиваться между собой, что подтверждает их принадлежность к одному виду, при этом отражая внутреннее разнообразие и адаптивные изменения.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кошка отличается от диких сородичей меньшими размерами и адаптацией к совместной жизни с людьми. Она обладает уникальным поведением, позволяющим быть ловким охотником и питомцем одновременно.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кошка (Felis catus)
</a:t>
            </a:r>
            <a:endParaRPr lang="en-US" sz="121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занимает важное место в лесных экосистемах, выступая вершиной пищевой цепи. Его социальное поведение и способность охотиться группами обеспечивают устойчивость популяции.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(Canis lupus)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слон — крупнейшее сухопутное животное, отличающееся развитым интеллектом и сложной социальной структурой. Обитает в саваннах и лесах Африки, играя ключевую роль в экологии региона.
</a:t>
            </a:r>
            <a:endParaRPr lang="en-US" sz="77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слон (Loxodonta africana)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 животных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Листопадное дерево с мощной корневой системой и крупными жёлудями. Распространён в умеренных широтах Европы и Азии, образует ценные леса и служит средой обитания для многих животных.
</a:t>
            </a:r>
            <a:endParaRPr lang="en-US" sz="964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обыкновенный (Quercus robur)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Хвойное растение с длинными иглами и смолистыми шишками. Приспособлена к суровым условиям, занимает обширные площади в северных регионах, важна для промышленности и экологии.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обыкновенная (Pinus sylvestris)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Однолетняя культура с крупными ярко-жёлтыми цветами, известна своей способностью поворачивать цветок к солнцу. Используется в сельском хозяйстве для получения масла и питания.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(Helianthus annuus)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 растений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среди микроорганизмов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Escherichia coli — бактерия, важная в биотехнологии и медицине, использующаяся в исследованиях и пищевой промышленности благодаря способности быстро воспроизводиться.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Saccharomyces cerevisiae — виды дрожжей, применяемые в хлебопечении и производстве напитков. Они обеспечивают ферментацию, необходимую для подъёма теста и создания вкуса продуктов.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микроорганизмов имеет уникальный набор генов и строение, что позволяет точно классифицировать и использовать их в различных научных и промышленных целях.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на планете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— насекомые, что объясняется их высокой численностью и разнообразием. Растения играют ключевую роль в экосистемах как первичные продуценты.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микроорганизмов и растений обеспечивает биологическую устойчивость экосистем и поддерживает жизнь на Земле.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международного каталога видов,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выделения нового вида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видообразования согласно эволюционной биологии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 эволюция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Вида возникают через процесс естественного отбора, где особи с преимуществами выживают и передают гены следующему поколению, формируя изменения во времени.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условиях среды способствуют приспособлению организмов, что приводит к появлению новых морфологических и поведенческих черт у видов.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исчезают из-за неспособности адаптироваться, что является частью естественного динамического баланса биоразнообразия и экосистем.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дарвиновы вьюрки Галапагосских островов, которые имеют разные формы клюва, адаптированные к доступным источникам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выполняет функции в природных сообществах, обеспечивая циклы веществ и энергетику. Потеря одного звена может нарушить всю систему и привести к снижению биологической устойчивости.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как строительные блоки экосистем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ключевых видов нарушает пищевые взаимодействия, что может вызвать распространение вредителей или уменьшение численности других организмов, приводя к деградации среды.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исчезновения видов на пищевые цепи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поддерживает экосистемы в стабильном состоянии, снижая урон от стрессов и изменений окружающей среды благодаря сложным связям между организмами.
</a:t>
            </a:r>
            <a:endParaRPr lang="en-US" sz="778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и устойчивость природы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видов в сохранении экосистем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видов для человека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распространением видов помогает бороться с вредителями и болезнями, что важно для сохранения урожая и здоровья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изучение видов позволяет создавать высокопродуктивные и устойчивые сорта растений и породы животных, улучшая качество продукции.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знание видов помогает разрабатывать лекарства и вакцины, учитывая биологические особенности возбудителей и организмов-переносчиков.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видов особенно важна для охраны редких животных и растений, предотвращая их исчезновение и сохраняя природное наследие.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основа понимания жизни и её сохранения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является базовой единицей систематики, объединяя организмы по общему происхождению и признакам. Изучение видов обеспечивает ключ к сохранению биоразнообразия и устойчивому развитию природы и общества.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2026-05-08T20:02:11Z</dcterms:created>
  <dcterms:modified xsi:type="dcterms:W3CDTF">2026-05-08T20:02:11Z</dcterms:modified>
</cp:coreProperties>
</file>