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Причастие, герундий и отглагольное существительное: обзор и основные темы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форм от глагола в русском и английском языках.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грамматических форм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Причастия, герундии и отглагольные существительные формировались веками в русском и английском языках, отражая эволюцию выразительных средств и описание действий в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определение и особенности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объединяет свойства глагола и прилагательного, обозначая признак предмета, отвечая на вопросы «какой? какая? какое?» и формируясь от глагольной основы.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выражает активное или пассивное действие, дополняя описание предмета дополнительной информацией о выполняемом или испытываемом действии.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строятся с помощью специальных суффиксов, позволяя делать речь более точной и содержательной, сохраняя связь с глагольным корнем.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Читающий ученик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«читающий» описывает ученика, который активно занимается чтением. Такое причастие показывает одновременно процесс и качество субъекта, делая образ живым и динамичным.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Написанное письмо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«написанное письмо» подчёркивает результат действия. Здесь причастие выделяет объект, на котором завершилось письмо, связывая действие с предметом.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Построенная школа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«построенная школа» показывает завершённое действие над объектом, акцентируя внимание на качестве и состоянии здания после строительства.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Бегущий спортсмен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«бегущий» обозначает прямое осуществление действия спортсменом, создавая наглядный образ движения и активности в момент разговора.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причастий в русском языке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причастий: действительные и страдательные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выражают признак субъекта, который сам выполняет действие, например, «поющий мальчик» — мальчик, который поёт лично.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отражают признак предмета, над которым совершается действие, например, «покрашенный забор» — забор, подвергшийся окраске.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различие между видами проявляется в суффиксах: для действительных — обычно -ущ-, -ющ-, -ащ-, -ящ-, для страдательных — -нн-, -енн-, -т-.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вида причастия зависит от смысла высказывания и грамматической структуры предложения, что влияет на точное понимание действия и его носителя.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 английском языке: Present и Past Participle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— действие в процессе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окончанием -ing, например, «reading», обозначает действие, происходящее в момент речи или в процессе, и используется в сложных временах и оборотах.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— завершённое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окончанием -ed (или неправильная форма, например, «written») показывает действие, которое уже выполнено, или состояние после действия, часто в страдательном залоге.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причастия в русском и английском языках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особенности форм и их употребление в обоих языках на примерах для наглядного сравнения.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 обоих языках служат для обозначения признака, связанного с действием, однако строятся и используются по-разному.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грамматических категорий русского и английского языков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герундия: особенности и роль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— неличная глагольная форма, сочетающая признаки глагола и существительного, и в английском языке имеет окончание -ing.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прямой эквивалент герундия отсутствует; в английском он выполняет роли подлежащего, дополнения или обстоятельства, облегчая структуру и смысл.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часто встречается после определённых глаголов, предлогов и выражений, делая речь более плавной и разнообразной.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'Learning is fun' — учёба как процесс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«Learning is fun» герундий выступает подлежащим. Это подчёркивает само действие как предмет обсуждения и выражает обобщённое утверждение.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 enjoy reading' — выражение удовольствия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«I enjoy reading» показывает дополнение после глагола «enjoy». Герундий указывает на любимое занятие и акцентирует внимание на действии.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'They talked about swimming' — обстоятельство после предлога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«They talked about swimming» герундий стоит после предлога «about» и показывает тему разговора, выполняя роль обстоятельства.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герундия в английском языке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 глагола в подростковых текстах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показывает, что герундий наиболее часто встречается после популярных глаголов, подчёркивая привычные конструкции.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герундия объясняется его устойчивостью и естественностью в разговорной и письменной речи подростков.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исследование употребления форм глагола в подростковой литературе, 2023
</a:t>
            </a:r>
            <a:endParaRPr lang="en-US" sz="7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существительное: определение и 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существительное образуется от глагола и обозначает процесс или результат действия, отвечая на вопрос «что?» и являясь полноценным именем существительным.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изменяются по числам и падежам, как обычные существительные, и могут выступать в предложении в роли подлежащего, дополнения или обращения.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Отглагольные существительные помогают конкретизировать действия, преобразуя их в предметы речи, что облегчает описание процессов и явлений.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существительных включают "прогулка", "чтение" и "решение", они широко используются в речи для передачи понятных образов и событий.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увлекательное занятие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развивает воображение и расширяет кругозор. Многие дети любят литературные истории, погружаясь в мир героев и событий, благодаря чему формируется интерес к изучению языка.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для здоровья и удовольствия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укрепляет мышцы и улучшает общее самочувствие. Регулярные занятия в бассейне помогают поддерживать физическую форму и снимают стресс.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его этапы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начинается с планирования и заканчивается сдачей объекта. Процесс включает в себя различные работы, где каждый этап важен для конечного качества результата.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отглагольных существительных в русском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89" y="1073232"/>
            <a:ext cx="7979621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отличия причастия, герундия и отглагольного существительного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грамматических признаков трёх форм на примере русского и английского языков.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Причастия, герундий и отглагольные существительные отличаются по морфологии и синтаксису, выполняя разные функции в языке.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справочники по русскому и английскому языкам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причастий, герундиев и отглагольных существительных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причастия образуются при помощи суффиксов -ущ-, -ющ-, -ем-, -им-, -вш-, -нн-, -т-, добавляемых к основе глагола.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 английском языке формируется прибавлением суффикса -ing к основе глагола, например, write → writing.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Отглагольные существительные образуются с помощью суффиксов -ние, -ка, -тие, -ство, например, учить → учение.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функции причастий в предложении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выполняют функцию определения, уточняя признаки предмета по действию, которое он совершает или испытывает.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причастных оборотах они показывают способ или обстоятельства действия, расширяя смысловую картину предложения.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могут входить в составные сказуемые, помогая передать временные и видовые характеристики действия.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герундия в английском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часто выступает в роли подлежащего, например: 'Reading helps improve skills.'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быть дополнением после глаголов восприятия и предпочтения, например: 'I enjoy swimming.'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используется как обстоятельство, особенно после предлогов: 'without studying, he failed the test.'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делает речь естественнее и уменьшает повторение инфинитива, облегчая коммуникацию.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типа: как различить формы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классификации слов, образованных от глаголов, по их грамматическим признакам.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причастия с прилагательным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слово, указывающее на признак, принимают за причастие и наоборот. Например, 'интересующий' и 'интересный' имеют разное значение и грамматический статус, что важно учитывать.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герундия и инфинитива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при выборе между 'to read' и 'reading' встречается часто. Герундий несёт значение процесса, а инфинитив — намерения или цели, что влияет на смысл предложения.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Затруднения в определении отглагольного существительного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напоминают глаголы или действия, но являются существительными, как 'плавание' или 'бег'. Важно распознавать их роль в предложении, чтобы избежать ошибок.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затруднения при определении форм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категориями: синтаксические и семантические различия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описывают признак предмета, сочетая свойства действия и качества, что помогает уточнять характеристики объекта.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выражает действие как процесс или состояние, выполняя функции подлежащего, дополнения или обстоятельства в предложении.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Отглагольные существительные обозначают действия или их результаты как объекты, выступая в роли самостоятельных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причастий, герундия и отглагольных существительных в языке
</a:t>
            </a:r>
            <a:endParaRPr lang="en-US" sz="326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этих форм развивает гибкость речи и письма, обеспечивает точность выражений и помогает лучше понимать структуру русского и английского языков.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2026-05-07T16:40:12Z</dcterms:created>
  <dcterms:modified xsi:type="dcterms:W3CDTF">2026-05-07T16:40:12Z</dcterms:modified>
</cp:coreProperties>
</file>