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846810"/>
            <a:ext cx="9144000" cy="229493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1664925"/>
            <a:ext cx="48162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 внимательно: это диван или нет?
</a:t>
            </a:r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53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606975"/>
            <a:ext cx="84942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It isn’t a sofa
</a:t>
            </a:r>
            <a:endParaRPr lang="en-US" sz="4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2245" y="1250100"/>
            <a:ext cx="3297110" cy="33864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71550" y="1840700"/>
            <a:ext cx="4763100" cy="279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мы научимся говорить, что предмет есть и чего он не является, задавать короткие вопросы и отвечать на них. Повторим мебель и предметы комнаты.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513950" y="695125"/>
            <a:ext cx="4320600" cy="9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изучаем на уроке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2500" y="2394561"/>
            <a:ext cx="3919800" cy="22584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12500" y="904750"/>
            <a:ext cx="3919800" cy="111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Сюрприз: это не диван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14575" y="1193500"/>
            <a:ext cx="39744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картинке один предмет комнаты. Учитель спрашивает: Is it a sofa? Дети слушают внимательно и готовы проверить догадку.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14575" y="2339763"/>
            <a:ext cx="39744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Ответ-сюрприз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появляется неожиданный ответ: It isn’t a sofa. Так сразу видно, как работает отрицание с isn’t в настоящем времени.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14575" y="3475575"/>
            <a:ext cx="39744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урока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диалог помогает запомнить новое слово и не перепутать утверждение с отрицанием. Всё просто, как маленькая языковая загадка.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97650" y="803000"/>
            <a:ext cx="40179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научимся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51950" y="1585489"/>
            <a:ext cx="3663600" cy="13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Научимся быстро называть мебель по-английски и узнавать знакомые предметы комнаты без лишних подсказок. Это основа для всех заданий урока.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51950" y="3208438"/>
            <a:ext cx="3663600" cy="13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Сможем строить фразы It is a… и It isn’t a… по образцу. Такие предложения помогут описывать картинку точно и коротко.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168650" y="802989"/>
            <a:ext cx="3663600" cy="13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Будем отвечать на вопросы Is it a…? коротко и уверенно: Yes, it is. No, it isn’t.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168650" y="2425938"/>
            <a:ext cx="3663600" cy="13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Научимся отличать вопрос, утверждение и отрицание по одному и тому же предмету. Это важный шаг к пониманию английской речи.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4756" y="1642900"/>
            <a:ext cx="194100" cy="194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9124" y="1642900"/>
            <a:ext cx="194100" cy="194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6887" y="3328333"/>
            <a:ext cx="169838" cy="194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92157" y="3328333"/>
            <a:ext cx="188034" cy="1941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7650" y="803000"/>
            <a:ext cx="40182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Разогрев: It is / It isn’t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687825" y="1640475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Слушай и повторяй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показывает картинку, а класс быстро повторяет нужную фразу. Ответ должен быть коротким и точным, как эхо.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152193" y="1640475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Выбирай форму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предмет назван верно, говорим It is a… Если нет, сразу исправляем: It isn’t a…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87825" y="3325908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ритм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Используем только знакомые слова и простую грамматику. Так внимание остаётся на главном, а темп игры не падает.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152193" y="3325908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Говорим уверенно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 помогает не бояться ошибок и запоминать конструкции на слух. Чем короче ответ, тем легче его произнести.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4775" y="2568515"/>
            <a:ext cx="3032100" cy="225927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917300" y="490900"/>
            <a:ext cx="2784000" cy="190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Мебель и предметы комнаты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5233225" y="368825"/>
            <a:ext cx="503400" cy="43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22368" y="1193500"/>
            <a:ext cx="22704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Мягкая мебель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sofa, bed, chair и armchair помогают назвать мягкую и удобную мебель. Все они знакомы детям по комнате и дому.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622368" y="3012650"/>
            <a:ext cx="22704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Предметы комнаты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Table, desk, shelf и clock показывают предметы, которые стоят, лежат или висят в комнате. Они часто встречаются в школьных и домашних заданиях.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3285818" y="1193500"/>
            <a:ext cx="22704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и детали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Lamp добавляет ещё один полезный предмет для описания картинки. Он помогает тренировать внимательность и не путать мебель с деталями интерьера.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3285818" y="3012650"/>
            <a:ext cx="22704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Запоминаем вместе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слово сопровождается картинкой и подписью, чтобы ученик легко соединил звучание, написание и значение без лишней лексики.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37850" y="1120663"/>
            <a:ext cx="4965000" cy="9950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фразы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Утверждение начинается с It is. Эта форма показывает, что предмет назван правильно, и сразу задаёт спокойный, понятный ритм предложения.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637850" y="2286208"/>
            <a:ext cx="4965000" cy="9950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шаблон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добавляем a и слово предмета: It is a sofa. It is a bed. It is a chair. Структура остаётся одинаковой.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637850" y="3451758"/>
            <a:ext cx="4965000" cy="9950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 модель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говорить об одном предмете и не усложнять фразу. Чем короче пример, тем легче запомнить модель и повторить её без ошибок.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908100" y="417400"/>
            <a:ext cx="7030200" cy="5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Грамматика: It is a…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7650" y="803000"/>
            <a:ext cx="40179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Грамматика: It isn’t a…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651950" y="1732900"/>
            <a:ext cx="3663600" cy="13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форма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Отрицание строится по образцу It isn’t a sofa. Сокращение isn’t означает is not и делает фразу короткой и естественной.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168650" y="708000"/>
            <a:ext cx="3663600" cy="13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Отрицание по смыслу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конструкция нужна, когда предмет не совпадает с тем, что назвали в вопросе. Она помогает спокойно и точно исправить ответ.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1547382"/>
            <a:ext cx="8536800" cy="31536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7650" y="803000"/>
            <a:ext cx="85368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и ответы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11700" y="1199900"/>
            <a:ext cx="8536800" cy="2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ведёт к двум коротким ответам: подтверждению или отрицанию.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20950" y="814850"/>
            <a:ext cx="6302100" cy="194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10100" dirty="0"/>
          </a:p>
        </p:txBody>
      </p:sp>
      <p:sp>
        <p:nvSpPr>
          <p:cNvPr id="5" name="Text 1"/>
          <p:cNvSpPr txBox="1"/>
          <p:nvPr/>
        </p:nvSpPr>
        <p:spPr>
          <a:xfrm>
            <a:off x="411500" y="4615375"/>
            <a:ext cx="82281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урока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420850" y="2813200"/>
            <a:ext cx="6302100" cy="15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отрицания изучаем в этом уроке: полную и короткую.
</a:t>
            </a:r>
            <a:pPr algn="ctr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форма помогает говорить быстрее и естественнее в ответах и коротких фразах.
</a:t>
            </a:r>
            <a:endParaRPr lang="en-US" sz="1700" dirty="0"/>
          </a:p>
        </p:txBody>
      </p:sp>
      <p:sp>
        <p:nvSpPr>
          <p:cNvPr id="7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20950" y="814850"/>
            <a:ext cx="6302100" cy="194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10100" dirty="0"/>
          </a:p>
        </p:txBody>
      </p:sp>
      <p:sp>
        <p:nvSpPr>
          <p:cNvPr id="5" name="Text 1"/>
          <p:cNvSpPr txBox="1"/>
          <p:nvPr/>
        </p:nvSpPr>
        <p:spPr>
          <a:xfrm>
            <a:off x="411500" y="4615375"/>
            <a:ext cx="82281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«It isn’t a sofa»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420850" y="2813200"/>
            <a:ext cx="6302100" cy="15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реплики показывают, как меняется смысл при одном слове
</a:t>
            </a:r>
            <a:pPr algn="ctr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диалоге всего 4 короткие реплики. Этого достаточно, чтобы услышать вопрос, отрицание и правильный ответ без лишних слов.
</a:t>
            </a:r>
            <a:endParaRPr lang="en-US" sz="1700" dirty="0"/>
          </a:p>
        </p:txBody>
      </p:sp>
      <p:sp>
        <p:nvSpPr>
          <p:cNvPr id="7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20950" y="814850"/>
            <a:ext cx="6302100" cy="194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10100" dirty="0"/>
          </a:p>
        </p:txBody>
      </p:sp>
      <p:sp>
        <p:nvSpPr>
          <p:cNvPr id="5" name="Text 1"/>
          <p:cNvSpPr txBox="1"/>
          <p:nvPr/>
        </p:nvSpPr>
        <p:spPr>
          <a:xfrm>
            <a:off x="411500" y="4615375"/>
            <a:ext cx="82281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«It isn’t a sofa»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420850" y="2813200"/>
            <a:ext cx="6302100" cy="15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помогают не только сказать «нет», но и назвать верный предмет
</a:t>
            </a:r>
            <a:pPr algn="ctr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модели ответа есть 2 части: сначала короткое отрицание, затем правильное название предмета. Так ребёнок сразу исправляет себя.
</a:t>
            </a:r>
            <a:endParaRPr lang="en-US" sz="1700" dirty="0"/>
          </a:p>
        </p:txBody>
      </p:sp>
      <p:sp>
        <p:nvSpPr>
          <p:cNvPr id="7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20950" y="814850"/>
            <a:ext cx="6302100" cy="194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
</a:t>
            </a:r>
            <a:endParaRPr lang="en-US" sz="10100" dirty="0"/>
          </a:p>
        </p:txBody>
      </p:sp>
      <p:sp>
        <p:nvSpPr>
          <p:cNvPr id="5" name="Text 1"/>
          <p:cNvSpPr txBox="1"/>
          <p:nvPr/>
        </p:nvSpPr>
        <p:spPr>
          <a:xfrm>
            <a:off x="411500" y="4615375"/>
            <a:ext cx="82281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«It isn’t a sofa»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420850" y="2813200"/>
            <a:ext cx="6302100" cy="15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примеров достаточно, чтобы закрепить обе формы в коротких ответах
</a:t>
            </a:r>
            <a:pPr algn="ctr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упражнении 6 примеров для подстановки. Это даёт быстрый тренажёр формы is и помогает запомнить отрицание без перегрузки.
</a:t>
            </a:r>
            <a:endParaRPr lang="en-US" sz="1700" dirty="0"/>
          </a:p>
        </p:txBody>
      </p:sp>
      <p:sp>
        <p:nvSpPr>
          <p:cNvPr id="7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2500" y="2394561"/>
            <a:ext cx="3919800" cy="22584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12500" y="904750"/>
            <a:ext cx="3919800" cy="111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Упражнение 2: правда или ложь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14575" y="1193500"/>
            <a:ext cx="39744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Сравниваем с картинкой
</a:t>
            </a:r>
            <a:pPr algn="l" indent="0" marL="0">
              <a:lnSpc>
                <a:spcPct val="115000"/>
              </a:lnSpc>
              <a:buNone/>
            </a:pPr>
            <a:r>
              <a:rPr lang="en-US" sz="5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посмотри на картинку и скажи, подходит ли фраза. Если предмет совпадает, отмечай T; если нет, выбирай F без долгих раздумий.
</a:t>
            </a:r>
            <a:endParaRPr lang="en-US" sz="1157" dirty="0"/>
          </a:p>
        </p:txBody>
      </p:sp>
      <p:sp>
        <p:nvSpPr>
          <p:cNvPr id="11" name="Text 3"/>
          <p:cNvSpPr txBox="1"/>
          <p:nvPr/>
        </p:nvSpPr>
        <p:spPr>
          <a:xfrm>
            <a:off x="514575" y="2058400"/>
            <a:ext cx="39744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Слушаем точнее
</a:t>
            </a:r>
            <a:pPr algn="l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Проверяй только одну деталь: мебель должна совпасть со словом в предложении. Так легче не перепутать chair, bed, lamp и table.
</a:t>
            </a:r>
            <a:endParaRPr lang="en-US" sz="1292" dirty="0"/>
          </a:p>
        </p:txBody>
      </p:sp>
      <p:sp>
        <p:nvSpPr>
          <p:cNvPr id="12" name="Text 4"/>
          <p:cNvSpPr txBox="1"/>
          <p:nvPr/>
        </p:nvSpPr>
        <p:spPr>
          <a:xfrm>
            <a:off x="514575" y="2959788"/>
            <a:ext cx="39744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Отвечаем по порядку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читай ответ заранее глазами. Сначала назови предмет вслух, потом ставь T или F. Это помогает понять смысл, а не угадывать.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514575" y="3840163"/>
            <a:ext cx="39744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себя
</a:t>
            </a:r>
            <a:pPr algn="l" indent="0" marL="0">
              <a:lnSpc>
                <a:spcPct val="115000"/>
              </a:lnSpc>
              <a:buNone/>
            </a:pPr>
            <a:r>
              <a:rPr lang="en-US" sz="5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сомневаешься, вернись к картинке и ещё раз назови предмет по-английски. Короткая повторная проверка часто сразу показывает правильный выбор.
</a:t>
            </a:r>
            <a:endParaRPr lang="en-US" sz="1129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4775" y="2568515"/>
            <a:ext cx="3032100" cy="225927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917300" y="490900"/>
            <a:ext cx="2784000" cy="190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Упражнение 3: соедини картинку и фразу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5233225" y="368825"/>
            <a:ext cx="503400" cy="43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22368" y="1193500"/>
            <a:ext cx="22704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Ищем пару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Соедини каждую картинку с подходящей фразой. Смотри не только на знакомое слово, но и на форму It is или It isn’t.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622368" y="3012650"/>
            <a:ext cx="22704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отвлекающие ответы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варианты специально похожи друг на друга. Это помогает заметить, где предмет назван правильно, а где нужно отрицание.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3285818" y="1193500"/>
            <a:ext cx="22704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называем предмет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Произноси слово вслух перед соединением. Когда ребёнок слышит sofa, shelf или armchair, ему легче не перепутать похожие карточки.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3285818" y="3012650"/>
            <a:ext cx="22704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Перепроверяем решения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соединения проверь все пары ещё раз. Быстрая самопроверка учит не спешить и замечать, совпадает ли фраза с картинкой.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37850" y="1120601"/>
            <a:ext cx="4965000" cy="151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Ставим a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большинством названий предметов ставим a: a chair, a sofa, a lamp. В этом уроке достаточно запомнить именно такие знакомые примеры.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637850" y="2889526"/>
            <a:ext cx="4965000" cy="151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Помним главное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слово начинается с гласного звука, иногда нужен an. Но сегодня главное — не артикль, а правильная модель It is / It isn’t.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08100" y="417400"/>
            <a:ext cx="7030200" cy="5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Подсказка по артиклям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1750" y="3299349"/>
            <a:ext cx="8568600" cy="15313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97650" y="803000"/>
            <a:ext cx="40179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Listening: услышь и выбери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51950" y="1551475"/>
            <a:ext cx="3663600" cy="7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Слушаем фразу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внимательно слушай всё предложение целиком. Затем решай, это утверждение, отрицание или вопрос, и отмечай true или false.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51950" y="2395350"/>
            <a:ext cx="3663600" cy="7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Узнаём слово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слышишь знакомое слово bed, chair или lamp, сразу представляй картинку. Это помогает быстрее выбрать нужный предмет без перевода.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186750" y="803000"/>
            <a:ext cx="3663600" cy="7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Слышим вопрос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торопись с ответом на вопрос. Вопросительная интонация подсказывает, что нужно выбирать между Yes, it is и No, it isn’t.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186750" y="1646875"/>
            <a:ext cx="3663600" cy="7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услышанное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каждого предложения мысленно повтори его коротко. Такая привычка помогает лучше запомнить звучание is, isn’t и знакомую лексику.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1547382"/>
            <a:ext cx="8536800" cy="31536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7650" y="803000"/>
            <a:ext cx="85368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Говорим в парах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11700" y="1199900"/>
            <a:ext cx="8536800" cy="2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строится по короткому шаблону: вопрос, отрицание, исправление, затем смена роли.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37850" y="1120663"/>
            <a:ext cx="4965000" cy="9950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длинная форма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говори длинное it is not a sofa, если в уроке тренируется короткая форма. Здесь важно уверенно произносить isn’t — быстро и чётко.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637850" y="2286208"/>
            <a:ext cx="4965000" cy="9950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смысла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после отрицания сказать It’s a sofa, смысл снова станет утвердительным. Сначала проверь вопрос, потом дай точный ответ и, при необходимости, исправь предмет.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637850" y="3451758"/>
            <a:ext cx="4965000" cy="9950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слов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меняй порядок слов наугад. Модель Is it a…? отличается от ответа Yes, it is. или No, it isn’t., и каждая часть имеет своё место.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908100" y="417400"/>
            <a:ext cx="7030200" cy="5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40625" y="2982925"/>
            <a:ext cx="5016000" cy="15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Ты уже умеешь спрашивать Is it a…? , отвечать Yes, it is. и No, it isn’t., а ещё исправлять ответ: It isn’t a sofa. Отличная работа — урок пройден!
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540625" y="748450"/>
            <a:ext cx="5016000" cy="16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 уже умею!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2026-07-25T06:29:18Z</dcterms:created>
  <dcterms:modified xsi:type="dcterms:W3CDTF">2026-07-25T06:29:18Z</dcterms:modified>
</cp:coreProperties>
</file>