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рибосомы: основы клеточного строения и функционирования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рибосомы — фундаментальные компоненты жизни клетки и синтеза белка.
</a:t>
            </a:r>
            <a:endParaRPr lang="en-US" sz="368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«цитоплазма» предложил Р. Браун в 1831 году, далее её структуру детально изучил Ж. Портер. Рибосомы открыты А. Клодом в 1955 году с помощью электронного микроскопа, что стало прорывом в клеточной биологии и молекулярных исследованиях.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цитоплазмы и рибосом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состав цитоплазмы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— жидкая основа цитоплазмы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состоит примерно на 70-80% из воды с растворёнными ионами и органическими веществами. Она создаёт среду для органоидов и регулирует обмен веществ.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внутри цитоплазмы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эндоплазматическая сеть и аппарат Гольджи обеспечивают энергию, синтез и транспорт белков, играя ключевую роль в жизни клетки.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и буферные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находятся запасные вещества — капли жира, гликоген и кристаллы. Буферные системы поддерживают оптимальный pH для биохимических реакций.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цитоплазмы: интеграция процессов и обмен веществ
</a:t>
            </a:r>
            <a:endParaRPr lang="en-US" sz="2103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транспорт молекул и создает среду для обмена веществ, включая гликолиз и синтез белков.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форму клетки и правильное расположение органелл, обеспечивая их эффективное функционирование.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Аккумулирует питательные вещества и распределяет энергетические ресурсы для нужд клетки.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адаптации клеток к внешним стрессам, регулируя биохимические и транспортные механизмы.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— каркас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диаметром 23 нм формируют структурный скелет, отвечая за механическую прочность и внутриклеточный транспорт везикул.
</a:t>
            </a:r>
            <a:endParaRPr lang="en-US" sz="113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диаметром 8-12 нм, они придают клетке устойчивость и связывают органоиды, участвуют в делении и поддержании структуры.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тонкие нити (6-7 нм) обеспечивают подвижность клетки, формируют цитоплазматические потоки и участвуют в образовании жгутиков и ресничек.
</a:t>
            </a:r>
            <a:endParaRPr lang="en-US" sz="111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архитектура цитоплазмы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Гиалоплазма: структурная и биохимическая основа цитоплазмы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представляет собой вязкую коллоидную жидкость, богатую растворёнными низкомолекулярными соединениями и ионами.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содержит ферменты, участвующие в гликолизе, и служит площадкой для свободной диффузии молекул внутри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Гиалоплазма играет важную роль в сборке и разборке элементов цитоскелета и выступает метаболическим буфером.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6526"/>
            <a:ext cx="4166100" cy="19788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цитоплазмы животных и растительных клеток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цитоплазмы связаны с осмотической регуляцией, органеллярной структурой и функциями, обусловленными типом клетки.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адаптацию к специфическим функциям и средам обитания различных типов клеток.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цитологии,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строение, состав и типы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рибосом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субъединиц, включающих рибосомную РНК и множество белков, обеспечивающих функциональность комплекса.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рибосом у прокариот и эукариот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70S рибосомы (50S + 30S), эукариоты — 80S (60S + 40S), различия отражают комплексность клеток.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рибосом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могут свободно плавать в цитоплазме или быть связаны с мембранами эндоплазматического ретикулума для синтеза различных белков.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рибосом: субъединицы и молекулярная организация
</a:t>
            </a:r>
            <a:endParaRPr lang="en-US" sz="2086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рибосомы состоят из малой субъединицы 40S с 18S рРНК и большой 60S с несколькими рРНК и около 49 белками.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рибосомы включают малую 30S субъединицу с 16S рРНК и большую 50S с рРНК 23S и 5S и примерно 34 белками.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рибосомы происходит при инициации синтеза белка, объединяя две субъединицы вокруг мРНК.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обладают тремя функциональными сайтами для связывания тРНК: P, A и E, что обеспечивает эффективный синтез белка.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рибосом эукариот и прокариот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рибосомы синтезируют полипептиды быстрее, несмотря на меньшую массу и количество белков.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рибосом влияют на фармакологическую избирательность антибиотиков и скорость белкового синтеза.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биохимических исследований рибосом,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и синтез цитозольных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находятся в цитоплазматической гиалоплазме и синтезируют белки, которые остаются внутри клетки — в цитозоле, митохондриях и пероксисомах. Их активность тесно связана с метаболическими потребностями клетки.
</a:t>
            </a:r>
            <a:endParaRPr lang="en-US" sz="890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на шероховатой ЭПР: производство мембранных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прикреплённые к шероховатой эндоплазматической сети, отвечают за синтез белков, предназначенных для мембран, лизосом и секреции. Плотность рибосом в этом месте отражает интенсивность белкового синтеза.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и функции рибосом в клетке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процесс синтеза белка на рибосомах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начинается с инициации — связывания малой субъединицы рибосомы с мРНК и инициационной тРНК, распознающей старт-кодон AUG.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— последовательное присоединение аминокислот к полипептидной цепи с помощью тРНК и энергетически затратных реакций, обеспечиваемых GTP.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наступает при достижении стоп-кодона, что приводит к освобождению сформированного полипептида и диссоциации комплекса.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Матричная иРНК определяет точный порядок аминокислот, обеспечивая адаптацию белка к функциям клетки и её потребностям.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рибосомы на мРНК и этапы трансляции
</a:t>
            </a:r>
            <a:endParaRPr lang="en-US" sz="275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формирования комплексов и процесса синтеза белка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Полисомы: фабрики белкового синтеза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Полисомы представляют собой комплексы нескольких рибосом, одновременно движущихся по одной молекуле мРНК, позволяя интенсивно синтезировать белок.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полисом отмечается в клетках с активной белоксинтетической деятельностью, таких как мышечные, нервные и железистые клетки.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полисом с цитоскелетом способствует координированному распределению и транспортировке новосинтезированных белков.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цитоплазмы и рибосом: системный подход
</a:t>
            </a:r>
            <a:endParaRPr lang="en-US" sz="2335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цитоплазмы в обеспечении рибосом ресурсами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снабжает рибосомы необходимыми аминокислотами, ионами, АТФ и ферментами для эффективного белкового синтеза. Без этих компонентов происходит замедление процессов трансляции.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среды цитоплазмы для транспорта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новосинтезированных белков и сигнальных молекул напрямую зависит от гомеостаза цитоплазмы — ионного баланса и оптимального pH, обеспечивающих их стабильность и правильное распределение.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цитоплазматических условий и последствия для рибосом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 ионов или сдвиги pH приводят к снижению активности рибосом и ослаблению метаболизма клетки, что негативно отражается на жизнеспособности и функции клеток.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 работе рибосом и цитоплазмы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рРНК или рибосомных белках вызывают наследственные заболевания, например, анемию Даймонда-Блекфана с проявлениями в кроветворении и развитии тканей.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Швахмана-Даймонда сопровождается дефектами в работе рибосом и приводит к задержке роста и иммунным нарушениям у пациентов.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цитоплазмы, такие как гликогенозы, влияют на обмен веществ и приводят к сбоям в клеточном метаболизме и энергетическом обеспечении.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как мишени антибиотиков: медицинские аспекты
</a:t>
            </a:r>
            <a:endParaRPr lang="en-US" sz="2198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Аминогликозиды, тетрациклины и макролиды избирательно блокируют бактериальные рибосомы, пресекая трансляцию и угнетая рост патогенов.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рибосом бактерий и эукариот обеспечивают эффективность антибиотиков и минимизируют токсичность для клеток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устойчивости включают мутации в рРНК, изменение проницаемости клеточных мембран и инактивацию антибиотиков ферментами.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биохимии рибосом помогает разрабатывать новые лекарственные средства, способные преодолевать резистентность бактерий.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человеческих белков на бактериальных рибосомах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рибосомы бактерий применяются для производства терапевтических белков, таких как инсулин и гормон роста, с помощью генно-инженерных методов.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in vitro для изучения белкового 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модели с искусственно собранными рибосомными комплексами позволяют исследовать механизмы трансляции и разрабатывать биосинтетические технологии.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Рибосомные РНК как перспективные биомаркеры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Циркулирующие в крови рибосомные РНК рассматриваются как потенциальные индикаторы онкологических и генетических заболеваний, расширяющие возможности диагностики.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цитоплазма в биотехнологии и генетической инженерии
</a:t>
            </a:r>
            <a:endParaRPr lang="en-US" sz="19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аспекты: эволюция цитоплазмы и рибосом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считаются одними из древнейших клеточных структур и характеризуются консервативным строением среди всех живых организмов.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механизмов трансляции между эукариотами и прокариотами указывает на их общее эволюционное происхождение и фундаментальную роль в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цитоплазматической организации связано с возникновением специализированных органелл и функциональным разделением в клетках эукариот.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рибосомы: фундаментальные компоненты жизни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рибосомы совместно обеспечивают жизнедеятельность клетки, формируя основу метаболизма и синтеза белков. Их изучение — ключ к пониманию биологических процессов и развитию медицинских технологий.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2026-05-10T00:44:31Z</dcterms:created>
  <dcterms:modified xsi:type="dcterms:W3CDTF">2026-05-10T00:44:31Z</dcterms:modified>
</cp:coreProperties>
</file>