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image" Target="../media/image-4-17.png"/><Relationship Id="rId18" Type="http://schemas.openxmlformats.org/officeDocument/2006/relationships/image" Target="../media/image-4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позволить стрессу застать себя врасплох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можно заметить заранее и научиться им управлять.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стресс особенно заметен в 9 классе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нагрузка растёт: контрольные, пробные экзамены, выбор дальнейшего пути. Добавляются недосып, ответственность и сильнее ощущаются неудачи, поэтому напряжение быстрее накапливается.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стресса у девятиклассника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ситуаций, описанных в теме урока ОБЗР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напряжение усиливается, когда несколько факторов действуют одновременно и не дают восстановиться.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у девятиклассника обычно связан не с одной причиной, а с накоплением учёбы, режима и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64045"/>
            <a:ext cx="27960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29065"/>
            <a:ext cx="279600" cy="2236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80800" y="1564045"/>
            <a:ext cx="24465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64045"/>
            <a:ext cx="27960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01105"/>
            <a:ext cx="27960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тело сигналит о стрессе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перегрузке часто появляется тяжесть или боль в голове. Это не всегда случайность: тело может первым показывать, что ресурсов уже не хватает и нужен отдых.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Головная боль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заснуть, сон становится поверхностным, а утром сохраняется усталость. Если это повторяется, напряжение уже влияет на восстановление организма.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сна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Шея, плечи и руки становятся скованными, будто их трудно расслабить. Если это повторяется часто, организм долго остаётся в режиме внутреннего напряжения.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в мышцах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начинает биться быстрее, может появиться дрожь или потливость. Такие признаки особенно заметны перед ответом, контрольной или неприятным разговором.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Учащённый пульс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телесные ощущения помогают понять: стресс уже накопился. Чем раньше заметить эти изменения, тем проще остановиться и снизить нагрузку.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перегрузки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Мысли, которые усиливают тревогу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Тревогу часто подогревают общие и жёсткие мысли: «я не справлюсь», «ошибка всё испортит», «у других точно лучше». Они звучат убедительно, но мешают сосредоточиться.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Полезнее заменять их на конкретные шаги: «мне нужно повторить три темы», «начну с самого простого», «одна ошибка не определяет весь результат». Так становится легче действовать.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стресса в трёх сферах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заметен не только по настроению: он влияет на тело, поведение и эмоции одновременно.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меняются и самочувствие, и действия, и эмоции, это уже не случайная усталость, а накопленное напряжение.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стресса из темы урока ОБЗР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61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первых действий при сильном напряжении
</a:t>
            </a:r>
            <a:endParaRPr lang="en-US" sz="2461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растерянности к контролю и выбрать ближайший посильный шаг.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выдох и короткое расслабление мышц быстро помогают вернуть спокойствие перед ответом, выступлением или разговором.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по саморегуляции из темы урока ОБЗР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 напряжение уже легче контролировать.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выдох и короткое расслабление мышц быстро помогают вернуть спокойствие перед ответом, выступлением или разговором.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988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шага
</a:t>
            </a:r>
            <a:endParaRPr lang="en-US" sz="79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снизить стресс быстрее и надёжнее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способов самопомощи из темы урока ОБЗР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 бесконечные уведомления не считаются способом восстановления: они часто мешают успокоиться и собраться.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эффект дают дыхание, пауза и разговор, а самый устойчивый результат — сон, движение и регулярный режим.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как защита от перегрузки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 день разбит на три главные задачи, становится понятнее, с чего начать. Это снижает ощущение хаоса и помогает не терять время на лишние метания.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Большую работу лучше делить на маленькие шаги и выполнять короткими отрезками по 20–25 минут. После каждого отрезка нужен короткий отдых, чтобы не перегружаться.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Чёткий план показывает, что задача выполнима, даже если времени мало. Когда есть порядок действий, тревога уменьшается, а силы расходуются более разумно.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984500"/>
            <a:ext cx="4843800" cy="21156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привычки, которые снижают накопление стресса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«Стресс и саморегуляция»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привычки работают лучше, если они повторяются каждый день. Они помогают телу восстанавливаться, а голове — не перегружаться перед важными делами.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режим снижает острое напряжение и делает стресс менее заметным. Самые простые ежедневные действия часто дают больший эффект, чем редкие попытки быстро собраться перед дедлайном.
</a:t>
            </a:r>
            <a:endParaRPr lang="en-US" sz="13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главная основа устойчивости к стрессу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ложиться примерно в одно и то же время, проветривать и затемнять комнату, а перед сном убрать яркий экран. Спокойный вечер помогает телу и мозгу восстановиться.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восстановиться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мало спит, он быстрее раздражается, хуже запоминает материал и чаще отвлекается. Даже обычные школьные задачи в таком состоянии кажутся намного труднее.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недосып мешает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5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кому обращаться, если стресс не проходит
</a:t>
            </a:r>
            <a:endParaRPr lang="en-US" sz="295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затянувшемся напряжении и ухудшении самочувствия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поддержка друзей помогает в сложной ситуации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 без насмешек помогает человеку не чувствовать себя один на один с проблемой. Иногда уже этого достаточно, чтобы тревога стала меньше.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уважать границы: не давить, не расспрашивать слишком настойчиво и не требовать немедленного ответа. Поддержка работает лучше, когда она бережная.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предлагать конкретную помощь: пойти вместе к взрослому, разобрать задание по шагам или просто посидеть рядом, если трудно говорить.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«не выдумывай» или шутки над переживаниями только усиливают стресс. В трудный момент особенно ценны доброжелательность, такт и готовность помочь спокойно.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стресс, а что его снижает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теме; шкала условная, для сравнения факторов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факторов зависит от повседневных привычек и школьного режима. Это значит, что на них можно влиять уже сегодня.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дне порядка, движения и спокойных пауз, тем меньше поводов для перегрузки. Самые заметные улучшения дают сон, планирование и сокращение лишних отвлечений.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перед контрольной или ОГЭ: практичные действия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воду, учебные материалы и ляг спать вовремя. Спокойный вечер и достаточный сон помогают сохранить внимание и не растратить силы заранее.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накануне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несколько медленных вдохов и выдохов, начни с самых простых заданий и не спеши. Важно не только знать материал, но и сохранить работоспособность.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 работы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Разбей повторение на короткие блоки, пройди ключевые правила и формулы. Так материал запоминается лучше, чем при попытке выучить всё сразу ночью.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1–2 дня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стресс становится сигналом тревоги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бессонница, сильная тревога, постоянная боль или резкое ухудшение аппетита держатся несколько дней, это уже не просто волнение перед делом. Нужна помощь взрослого и, возможно, врача.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Тревожным сигналом также бывают частые пропуски школы, заметное падение успеваемости и мысли о самоповреждении. В такой ситуации важно не оставаться одному и сразу рассказать об этом близкому человеку.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памятка против стресса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памятка помогает быстро вспомнить, что делать в трудный момент. Она снижает растерянность и подсказывает, к кому обратиться за поддержкой.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заранее записать триггеры и первые действия, легче не теряться в сложной ситуации. Личная памятка превращает тревогу в понятный план.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«Стресс и саморегуляция»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состояния за одну минуту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алгоритм самоконтроля в течение учебного дня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можно заметить заранее и взять под контроль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вовремя замечать сигналы тела, мыслей и поведения, стресс не застанет врасплох. Сон, план, движение и поддержка взрослых помогают вернуть спокойствие и уверенность.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2026-05-21T03:38:06Z</dcterms:created>
  <dcterms:modified xsi:type="dcterms:W3CDTF">2026-05-21T03:38:06Z</dcterms:modified>
</cp:coreProperties>
</file>