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Кожа и терморегуляция – ключевые характеристики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наш главный орган для контроля температуры тела и защиты.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терморегуляции кожи для здоровья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поддерживает равновесие тепла в организме, предотвращая перегрев и переохлаждение. Это помогает адаптироваться к погодным условиям и сохраняет здоровье, предупреждая опасные состояния.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слои кожи и их роль в теплообмене
</a:t>
            </a:r>
            <a:endParaRPr lang="en-US" sz="284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 кожи содержит кровеносные сосуды и потовые железы, которые участвуют в отдаче тепла и испарении пота для охлаждения тела.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— центр терморегуляции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слой жировой ткани снижает потерю тепла, служит запасом энергии и защищает важные органы от холода.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 — теплоизолятор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слой кожи, эпидермис, обеспечивает барьер от внешних факторов и минимальную теплопередачу, помогая сохранять внутреннее тепло организма.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защитный барьер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отдачи тепла через кожу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— тепловая энергия уходит из организма в окружающую среду, особенно активно при прохладной погоде.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Конвекция — перенос тепла с кожи потоками воздуха, усиливающий или ослабляющий теплоотдачу.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— охлаждение происходит за счет испарения пота с поверхности кожи, что особенно важно при физической нагрузке.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Теплопроведение — прямой контакт с холодными предметами или поверхностями передает тепло от кожи наружу.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испарения пота в охлаждении тела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пот, который при испарении забирает тепло с поверхности кожи, снижая температуру тела.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человек в норме выделяет до 1,5 литров пота за сутки; у подростков этот показатель чуть ниже.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особенно эффективно в жарком климате и при интенсивной физической активности, помогая сохранить комфорт.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потоотделения в течение суток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человека,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уровень потоотделения отмечается ночью, достигая максимума днем при активности и жаре.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адаптируется к внутренним и внешним условиям, помогая регулировать температуру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кровеносных сосудов в контроле температуры кожи
</a:t>
            </a:r>
            <a:endParaRPr lang="en-US" sz="235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кровеносные сосуды кожи расширяются, усиливая кровоток и теплоотдачу, что вызывает покраснение и защитное охлаждение организма.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сосудов при перегреве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низкой температуре сосуды сужаются, уменьшая приток крови к поверхности кожи, что помогает сохранить внутреннее тепло тела и предотвращает переохлаждение.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сосудов при холоде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потовых желез и их функции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Эккриновые железы расположены по всему телу и вырабатывают прозрачный пот, обеспечивая охлаждение чаще всего.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Апокриновые железы находятся в подмышках и паху, начинают активно работать в подростковом возрасте, почти не влияют на терморегуляцию.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эккриновых и апокриновых желез различаются: первые важны для охлаждения, вторые — для запаха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и их роль в терморегуляции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 реагируют на прикосновения и давление, а болевые рецепторы предупреждают об опасных воздействиях, помогая защитить кожу и поддерживать её функции.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рецепторы кожи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чувствуют изменения температуры и передают сигналы в мозг для запуска процессов охлаждения или согревания. Они распределены по всему телу равномерно.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кожи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теплоотдачи через кожу и их вклад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способы передачи тепла и их относительный вклад в повседневных условиях.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и испарение составляют основную часть теплоотдачи, обеспечивая баланс температуры тела.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физиологии человека, 8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050" y="1701075"/>
            <a:ext cx="18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2107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окружающей среды на терморегуляцию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вызывает сужение кровеносных сосудов в коже, что уменьшает теплоотдачу и снижает выделение пота для сохранения тепла организма.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Пониженные температуры (ниже 25 °C)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 условия способствуют расширению сосудов и активному выделению пота, укрепляя процессы охлаждения за счёт испарения.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Повышенные температуры (выше 30 °C)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перепады температуры усиливают нагрузку на систему терморегуляции, что требует от организма более интенсивной адаптации.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температуры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и эффективность терморегуляции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физиологии человека,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замедляет испарение пота, снижая охлаждающий эффект кожи в условиях жары и активности.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эффективное охлаждение происходит при низкой влажности, так как пот быстро испаряется, способствуя сохранению нормальной температуры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Адаптационные реакции: гусиная кожа и дрожь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снижении температуры активируются мышечные волокна возле волосяных фолликулов, вызывая «гусиную кожу», которая помогает уменьшить потери тепла.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возникает дрожь — мелкие непроизвольные сокращения мышц, генерирующие дополнительное тепло для поддержания нормальной температуры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нарушения терморегуляции: тепловой удар и обморожение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охлаждения может вызвать потерю сознания и ухудшение состояния, требующее немедленной медицинской помощи.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теплового удара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 низких температур вызывает обморожение с бледностью кожи и потерей чувствительности на поражённых участках.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переохлаждение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сильной жара нарушения в работе потоотделения приводят к слабости и головной боли, сигнализируя о начале теплового удара.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перегрева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терморегуляции у подростков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система контроля температуры ещё развивается, из-за чего выделение пота и кровоснабжение кожи работают менее эффективно, повышая риск перегрева в жару.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Неокончательное формирование терморегуляции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активных игр и тренировок подростки могут испытывать перегрев из-за недостаточного охлаждения организма. Важно контролировать интенсивность нагрузки и пить воду.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риск перегрева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73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реакции организма на изменение температуры
</a:t>
            </a:r>
            <a:endParaRPr lang="en-US" sz="2473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терморегуляции в коже и центральной нервной системе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терморегуляцию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 увеличивает выработку тепла в организме, что активирует расширение кожных сосудов для усиления теплоотдачи.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жаркое время года интенсивные тренировки требуют дополнительного внимания к гидратации и контролю состояния терморегуляции.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значительно возрастает, обеспечивая охлаждение тела при испарении пота с поверхности кожи.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одежды в ограничении и увеличении потери тепла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Многослойная одежда зимой создаёт барьер для сохранения тепла, уменьшая его потерю через кожу.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и дышащая летняя одежда способствует быстрому испарению пота и быстрому охлаждению тела.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Синтетические материалы могут задерживать влагу, ухудшая процесс охлаждения и создавая дискомфорт.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подбор одежды помогает поддерживать оптимальные условия для эффективной работы терморегуляции.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адаптация кожи в жарких регионах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горячих климатов имеют более тонкую кожу и высокую активность потовых желез, что улучшает теплоотдачу и уменьшает перегрев.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кожа и активное потоотделение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регионах плотная дерма и развитая подкожная клетчатка помогают сохранять тепло и снижают теплопотери организма.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кожа и повышенная жировая прослойка
</a:t>
            </a:r>
            <a:endParaRPr lang="en-US" sz="12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Кожа как главный регулятор температуры организма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играет жизненно важную роль в поддержании температурного баланса, обеспечивая здоровье и комфорт, особенно важна её забота для подростков в активном возрасте.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2026-05-09T00:50:17Z</dcterms:created>
  <dcterms:modified xsi:type="dcterms:W3CDTF">2026-05-09T00:50:17Z</dcterms:modified>
</cp:coreProperties>
</file>