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во 2 классе: первые шаги в новый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короткие фразы и уверенный старт без страха ошибок.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говорить о знакомых вещах, понимать короткие фразы и участвовать в играх, песнях и диалогах. Для младших школьников новые слова легче запоминаются через картинки, рифмовки и повторение в привычных ситуациях.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нужен уже во 2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звуки букв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двадцать шесть букв, и многие из них читаются не так, как в русском языке. Поэтому ребёнку важно запоминать не только написание, но и звучание каждой буквы.
</a:t>
            </a:r>
            <a:endParaRPr lang="en-US" sz="245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класса особенно полезны буквы, которые часто встречаются в простых словах: cat, pen, dog, sun, bed. Через такие примеры дети быстрее замечают связь между буквой и звуком.
</a:t>
            </a:r>
            <a:endParaRPr lang="en-US" sz="2445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не только читать, но и писать своё имя по-английски. Это маленький, но очень важный шаг: ребёнок видит, что язык можно использовать для себя, а не только в учебнике.
</a:t>
            </a:r>
            <a:endParaRPr lang="en-US" sz="2445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полезно узнавать повторяющиеся сочетания букв в коротких словах. Так чтение становится спокойнее: сначала ребёнок замечает знакомый образ слова, а потом увереннее произносит его.
</a:t>
            </a:r>
            <a:endParaRPr lang="en-US" sz="244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и звуки не пугают, легче переходить к словам и фразам. Именно с этого начинается уверенное чтение, письмо и дальнейшее знакомство с английским языком.
</a:t>
            </a:r>
            <a:endParaRPr lang="en-US" sz="26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goodbye и вежливые слова в классе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слова на уроке — Hello и Hi. Они помогают начать разговор просто и дружелюбно, даже если ученик знает пока совсем немного английского.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заканчивается, звучат Goodbye и Bye-bye. Такие короткие слова легко запомнить, а использовать их можно сразу, без длинных объяснений и сложных правил.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 часто появляются в коротких диалогах. Они учат ребёнка быть вежливым и показывают, что английский нужен не только для ответа, но и для общения.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Приветствие, имя и прощание складываются в маленький разговор. Для второклассника это уже настоящее речевое достижение: понятно, коротко и очень по делу.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простое английское предложение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2 классе ребёнок собирает короткую фразу из знакомых слов.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урока: школьные принадлежности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 почти каждый день на уроке. Книга и учебник — знакомые предметы, поэтому ребёнок быстро связывает слово с реальной вещью на парте.
</a:t>
            </a:r>
            <a:endParaRPr lang="en-US" sz="22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 карандаш легко запоминаются, потому что дети используют их на каждом занятии. Такие слова удобно повторять вместе с действием: взять, положить, написать.
</a:t>
            </a:r>
            <a:endParaRPr lang="en-US" sz="22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 и pencil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не только на математике, но и на английском, когда нужно назвать предмет по-английски. Простое слово становится понятным через ежедневное использование.
</a:t>
            </a:r>
            <a:endParaRPr lang="en-US" sz="2172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Ruler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bag и school связаны с дорогой в класс и самим учебным днём. Ребёнку проще учить их, когда он видит предметы вокруг себя и в школьных сценках.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school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 стул — часть привычной школьной среды, поэтому слова desk и chair хорошо подходят для первых описаний в классе. Они помогают говорить о том, что уже знакомо.
</a:t>
            </a:r>
            <a:endParaRPr lang="en-US" sz="22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 и chair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Цвета: слова, которые легко видеть вокруг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200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рядом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быстро запоминаются, потому что их можно увидеть в любой момент: на карандашах, тетрадях, игрушках и одежде. Это делает новые слова очень наглядными.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26946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a red ball, a blue bag и a green frog показывают, как цвет соединяется с названием предмета. Так ребёнок учится описывать вещи коротко и понятно.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058938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цвета часто встречаются вместе с картинками и знакомыми объектами. Это помогает не заучивать список, а сразу использовать слова в понятных ситуациях.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11290939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цвета ребёнок уже может сказать о предмете немного больше, чем просто его название. Для второго класса это удобный и очень посильный шаг.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14522955" y="4387258"/>
            <a:ext cx="2675345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длинных фраз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позволяют строить короткие, но выразительные предложения. Вместо сложного описания достаточно одного слова, и смысл сразу становится ясным.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 этого числа во 2 классе обычно учатся считать по-английски, чтобы говорить о возрасте, количестве предметов и простых заданиях.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обучения английскому языку во 2 классе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 этого числа помогает детям уверенно отвечать на короткие вопросы, пересчитывать предметы и использовать английский в знакомых ситуациях.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любимые предметы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ball, doll, car, train, teddy bear, kite, plane и puzzle легко связать с картинкой. Когда предмет можно увидеть, слово запоминается быстрее и веселее.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What is it? помогает назвать игрушку по-английски. Ответ It is a ball звучит просто, но уже даёт ребёнку первый опыт общения.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my teddy bear помогает говорить о любимой игрушке. Это полезно, потому что ребёнок не только называет предмет, но и выражает своё отношение.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с игрушками особенно хорошо подходят для младших школьников. Они поддерживают понимание без длинного текста и делают урок похожим на игру, а не на скучную зубрёжку.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простые вопросы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вопросительное слово помогает ребёнку построить короткий вопрос и ответить на него.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на английском языке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Family помогает назвать самых близких людей на английском: mother, father, sister, brother, grandma, grandpa, family. Эти слова легко связать с домашними фотографиями и привычными ситуациями.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my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фразах дети учатся добавлять слово my: my mother, my father, my sister. Так предложение становится личным и понятным, а новый словарь запоминается быстрее и увереннее.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Второклассники описывают семью короткими предложениями: This is my mother. He is my brother. She is my grandma. Такие модели показывают, как соединять слово и смысл без длинных правил.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особенно близка младшим школьникам, потому что её легко обсуждать на примерах из дома. Ребёнку проще говорить о знакомых людях, чем о незнакомых или абстрактных темах.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рассказ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становится первым шагом к небольшому рассказу о себе. Ребёнок может назвать родных, сказать несколько фраз и почувствовать, что английский язык уже помогает общаться.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и действия на уроке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200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Stand up и Sit down помогают быстро организовать класс. Ребёнок слышит знакомую фразу, сразу понимает действие и включается в урок без лишних объяснений.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26946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повторяем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Listen и Repeat учат внимательно следить за учителем и затем воспроизводить слово или образец. Это важный навык для первых уроков, где многое строится на слухе.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058938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 пишем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Read и Write показывают, что нужно сделать с текстом или словом. Они помогают ребёнку не теряться в задании и спокойно переходить от устной работы к письменной.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11290939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учебником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Open your book и Close your book знакомы почти каждому ученику. Такие команды создают удобный ритм урока и экономят время, потому что действия выполняются сразу и без суеты.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14522955" y="4387258"/>
            <a:ext cx="2675345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слышит команды на уроке, тем быстрее он начинает реагировать на них автоматически. Это похоже на школьный «пульт управления» — коротко, ясно и очень полезно.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рифмовки и игры как часть урока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делает новое слово заметным и почти «прилипчивым». Ребёнок повторяет его несколько раз, двигается в такт и не замечает, как уже запомнил целую строчку.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поёт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или рифмовка помогает держать ритм и не терять внимание. Если к словам добавить хлопки, шаги или движения руками, английские слова становятся понятнее и веселее.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Рифмовка с хлопками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 превращают урок в небольшое приключение: найди, покажи, назови. Дети радуются, когда узнают знакомое слово быстрее других, а повторение проходит легко и без скуки.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 карточками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простые слова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 классе чтение начинают с очень коротких слов: cat, dog, sun, pen, bag, fish. Они удобны тем, что легко произносятся и хорошо запоминаются по образцу.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отдельные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увидеть букву, но и услышать её звук. Поэтому дети учатся соотносить написание и звучание слова, чтобы читать не по догадке, а по знакомой модели.
</a:t>
            </a:r>
            <a:endParaRPr lang="en-US" sz="292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полезны повторяющиеся схемы и знакомые примеры. Ребёнок сначала узнаёт модель, затем читает по ней новые слова и чувствует себя увереннее.
</a:t>
            </a:r>
            <a:endParaRPr lang="en-US" sz="294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сочетания букв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простым буквосочетаниям: sh в ship, ch в chair, th в this. Они помогают понять, что в английском одна буква не всегда читается отдельно.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новое английское слово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ребёнок связывает изображение, звучание, действие и короткую фразу.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общения в классе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может начинаться очень просто: Hello! My name is… Такие слова помогают ребёнку спокойно войти в общение и представить себя без длинных фраз и сложных конструкций.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имени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is your name? учит задавать первый вопрос собеседнику. В ответ ребёнок произносит короткую и понятную реплику, поэтому общение получается живым и совсем не страшным.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дела?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are you? и ответ I am fine, thank you показывают вежливый школьный разговор. Даже маленький диалог создаёт ощущение настоящего общения на английском языке.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удобны тем, что в них легко распределить роли. Один ученик задаёт вопрос, другой отвечает, а потом они меняются местами — и класс работает как маленькая команда.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на картинках: что видно и что можно назвать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сразу связать слово с предметом: book, ball, cat, bag. Ребёнок видит изображение, называет его и быстрее понимает значение без длинного перевода.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становится заметным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есть red pencil или yellow bag, цвет запоминается почти сам собой. Иллюстрация показывает, как слово работает в реальной картинке, а не отдельно.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виду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можно увидеть, кто стоит, кто держит книгу, кто улыбается. Так английское слово связывается не только с предметом, но и с действием или настроением.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помогают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рядом с изображением поддерживают понимание и помогают ребёнку узнавать знакомые слова. Это особенно удобно для второклассников, которым важно опираться на наглядность.
</a:t>
            </a:r>
            <a:endParaRPr lang="en-US" sz="26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второклассников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путаются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смешивают похожие слова или буквы, особенно если они выглядят почти одинаково. В такой ситуации помогают короткие повторы и сравнение двух примеров рядом.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букв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пропуск буквы при чтении или письме. Ребёнок спешит, и слово меняет вид, поэтому полезно медленно проговаривать его по частям.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ставить слова в правильном порядке. Если переставить их местами, фраза может стать непонятной, поэтому детям нужны готовые образцы предложений.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th часто вызывает затруднение, потому что в русском языке он почти не встречается. Здесь особенно помогают слушание, повторение и показ правильного произношения.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блока English 2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умения, которые ребёнок получает после изучения базовых тем блока.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4: первые уверенные шаги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блок помогает ребёнку не бояться английского языка: он узнаёт буквы, слова и короткие фразы, учится отвечать на простые вопросы и постепенно говорит увереннее, шаг за шагом.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2026-05-31T02:13:45Z</dcterms:created>
  <dcterms:modified xsi:type="dcterms:W3CDTF">2026-05-31T02:13:45Z</dcterms:modified>
</cp:coreProperties>
</file>