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по теме развлечений в английском языке
</a:t>
            </a:r>
            <a:endParaRPr lang="en-US" sz="3609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 английский через сцену, музыку, кино и живую речь.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знать эти идиомы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 текстах, фильмах и заданиях ОГЭ. Знакомые ситуации из развлечений помогают быстрее понять смысл и запомнить выражения.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 — это готовая фраза, смысл которой нельзя вывести из значений отдельных слов. Её нужно понимать целиком, как единое выражение.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английских идиомах есть образ из театра, музыки, кино или спорта. Именно образ помогает передать эмоцию, оценку или совет.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могут значить разное в разных ситуациях. Поэтому важно смотреть на тему разговора, а не переводить слова по отдельности.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a leg, steal the show, hit the right note и the show must go on — типичные выражения, которые часто встречаются в речи и заданиях.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a leg: пожелание удачи перед выступлением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используют перед концертом, спектаклем, прослушиванием или соревнованием, когда человеку нужно выйти на сцену и показать себя.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 странный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Дословно фраза звучит как пожелание травмы, но на самом деле она означает «ни пуха ни пера» и используется как добрый знак перед выступлением.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a leg часто слышно в школьных постановках, на конкурсах чтецов, танцевальных номерах и любых публичных выступлениях, где важна поддержка.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идиомы положительный смысл, хотя слова выглядят необычно. Значение меняется только в контексте театра, сцены и соревнований.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идиомы темы развлечений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связаны с яркими жизненными ситуациями: сценой, концертом, фильмом и реакцией зрителей.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идиомы о выступлении и сцене: именно они чаще всего встречаются в речи и учебных материалах.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по теме entertainment, составлено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Steal the show: привлечь все внимание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Steal the show означает стать самым ярким и запоминающимся участником события. Человек как будто затмевает остальных своим выступлением, образом или поведением.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так описывают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подходит для певца, актёра, танцора, ведущего или даже гостя на празднике, если именно он произвёл на зрителей сильнейшее впечатление.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кражу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нужно понимать буквально: никто ничего не крадёт. Выражение передаёт идею успеха, внимания и восторга публики после удачного выступления.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употребляют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встречается в отзывах о концертах, премьерах, шоу и конкурсах, когда хотят подчеркнуть, кто оказался самым заметным на событии.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30117"/>
            <a:ext cx="4009200" cy="14798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 их значения в одной таблице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 одно выражение связано с темой развлечений и в какой ситуации оно звучит естественно.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 важнее буквального перевода: без контекста эти фразы легко понять неправильно.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идиомам entertainment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367" y="1136125"/>
            <a:ext cx="2364607" cy="209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Hit the right note: попасть в нужный тон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шутка на 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рождения кто-то сказал короткую, добрую шутку, и все сразу улыбнулись. Именно так можно описать ситуацию, когда человек hit the right note: выбрал правильный тон, не обидел никого и сказал уместно.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ответил спокойно и уверенно, без лишних слов, и реплика прозвучала очень удачно. Здесь идиома показывает не музыку, а чувство меры: ответ был верным по смыслу и подходящим по настроению.
</a:t>
            </a:r>
            <a:endParaRPr lang="en-US" sz="9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незнакомую идиому из темы развлечений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анализа выражения в тексте, диалоге или задании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show must go on: продолжение несмотря на трудности
</a:t>
            </a:r>
            <a:endParaRPr lang="en-US" sz="2339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проблема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выступления что-то идёт не по плану: опаздывает участник, сбивается звук или случается задержка. Смысл идиомы становится особенно понятным именно в такой ситуации.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трудность, представление или важное дело не останавливается. Фраза подчёркивает собранность, ответственность и умение не терять контроль.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проблемы всё равно доводят дело до конца. Поэтому the show must go on используют не только в театре, но и в любой ситуации, где важно продолжать.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big screen: язык кино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big screen означает «на большом экране» и обычно относится к кинотеатру или к фильму как к экранному произведению, а не к телевизору или телефону.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часто звучит в разговорах о премьерах, любимых актёрах, громких кассовых фильмах и сценах, которые особенно впечатляют зрителей в зале.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помогает точно указать, что речь идёт именно о кинотеатральном просмотре, а не о домашнем экране, где впечатление от фильма может быть совсем другим.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раздела entertainment это одна из самых узнаваемых киноидиом, потому что она легко связывает язык, изображение и привычный опыт просмотра фильмов.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образные выражения в entertainment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источники показывают, что английские идиомы чаще всего рождаются там, где есть зрители, эмоции и яркое действие: на сцене, в музыке и в кино.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 сцена, музыка и кино: именно они дают больше всего образов для повседневной английской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плана презентации; иллюстративное распределение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024" y="3524908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the scenes: что происходит за кулисами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выходу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кулисами начинается то, что зритель не видит: репетиции, распределение ролей, проверка реквизита и последние уточнения перед выходом на сцену.
</a:t>
            </a:r>
            <a:endParaRPr lang="en-US" sz="79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 съёмка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behind the scenes включает съёмочный процесс, монтаж, подбор дублей и согласование кадров, благодаря которым готовая сцена выглядит цельной и убедительной.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звук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результат зависит от людей, которые настраивают освещение, звук и технику. Их работа незаметна, но именно она создаёт нужную атмосферу.
</a:t>
            </a:r>
            <a:endParaRPr lang="en-US" sz="766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невидимой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Гримёры, костюмеры, операторы и техники делают большой объём работы, хотя их редко замечают. Идиома подчёркивает ценность этой скрытой поддержки.
</a:t>
            </a:r>
            <a:endParaRPr lang="en-US" sz="7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 a different tune: изменить мнение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новые факты, удачный пример или сильный аргумент, после чего человек начинает говорить иначе. Именно этот резкий поворот и передаёт идиома.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точка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 a different tune подчёркивает не просто согласие, а заметную перемену позиции. Человек может признать ошибку, смягчить тон или изменить отношение к фильму, игре или новости.
</a:t>
            </a:r>
            <a:endParaRPr lang="en-US" sz="911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употреблять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особенно уместна, когда кто-то раньше был против тренда, события или решения, а потом внезапно поддержал его. Образ получается ярким и легко запоминается.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человек уверенно придерживается одного мнения и спорит с другими. В такой ситуации выражение ещё не подходит, потому что изменения взгляда пока не произошло.
</a:t>
            </a:r>
            <a:endParaRPr lang="en-US" sz="9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выражений по теме развлечений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выражения по теме, их смысл и типичную ситуацию употребления.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разные области entertainment, но каждое выражение работает в своей ситуации и несёт отдельный оттенок смысла.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плана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Jump on the bandwagon: истории о моде и популярности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весь класс смотрит один сериал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сериал обсуждают только несколько человек, а потом о нём говорят почти все. Новые зрители будто «запрыгивают в повозку» вслед за остальными, потому что не хотят оставаться в стороне. Так и работает jump on the bandwagon.
</a:t>
            </a:r>
            <a:endParaRPr lang="en-US" sz="99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Челлендж, который захватил ленту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о нём никто не слышал, а сегодня короткие видео повторяют десятки одноклассников. Люди присоединяются не потому, что придумали идею сами, а потому, что тренд стал заметным и массовым. Именно это и описывает идиома.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идиому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подходящего выражения и его естественного употребления.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понимании идиом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воспринимать выражение буквально и терять его переносный смысл. Тогда фраза кажется странной, хотя в реальном контексте она звучит совершенно естественно.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идиомы работают только в определённой теме. Например, break a leg уместно перед выступлением, но в обычном разговоре без связи со сценой звучит неестественно.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похожих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сходства форм можно перепутать выражения, например steal the show и show the way. Чтобы не ошибиться, важно запоминать не только слова, но и смысл.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понимания нужно смотреть на тему разговора, эмоцию говорящего и соседние предложения. Именно контекст подсказывает, какое значение идиомы здесь верно.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идиомы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особенно заметны там, где язык короткий, живой и эмоциональный: в диалогах героев, текстах песен, обзорах и обсуждениях любимых занятий.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 лидируют, потому что именно они чаще всего соединяют разговорную речь, сцену и популярные культурные образы.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примерам из плана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идиомах развлечений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из темы развлечений делают английскую речь ярче и естественнее. Чтобы понять их правильно, нужно смотреть на контекст, запоминать ситуации употребления и не переводить слова буквально.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2026-05-31T11:40:32Z</dcterms:created>
  <dcterms:modified xsi:type="dcterms:W3CDTF">2026-05-31T11:40:32Z</dcterms:modified>
</cp:coreProperties>
</file>