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экономика России XVIII — первой половины XIX века
</a:t>
            </a:r>
            <a:endParaRPr lang="en-US" sz="2375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хозяйства, промышленности и торговли, влияющих на общество и политику.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эпох: историческая перспектива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XVII—XVIII веках Россия расширялась и менялась. Реформы Петра I заложили основы новой экономики, а закрепощение крестьянства создало помещичьи хозяйства. К XIX веку страна стала крупным аграрным и промышленным государством.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сельского хозяйства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и натуральное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80% населения жили в деревнях и занимались земледелием. Основной формой было натуральное хозяйство, при котором производство предназначалось в первую очередь для семейного использования.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Выращиваемые культуры и внутреннее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 включали рожь, овёс, просо, гречиху, картофель и овощи. Продукция почти не поступала на рынок, а удовлетворяла нужды сельских общин.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 были крепостными к 1800 году, что фиксировало их полную зависимость от помещиков.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масса сельских жителей была юридически прикреплена к земле и помещику, что ограничивало их свободу и права.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России, учебник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и внедрение новшеств
</a:t>
            </a:r>
            <a:endParaRPr lang="en-US" sz="2423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методов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Внедрялся севооборот и выращивался картофель, совершенствовались орудия труда. Эти меры способствовали повышению урожайности в различных регионах России.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агрономических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его последователи популяризировали агрономию, что позволяло селам использовать современные подходы и улучшать продуктивность хозяйств.
</a:t>
            </a:r>
            <a:endParaRPr lang="en-US" sz="15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Кризы в сельском хозяйстве: примеры неурожаев и голода
</a:t>
            </a:r>
            <a:endParaRPr lang="en-US" sz="1876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1771 год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усугубился из-за неурожая и ухудшения распределения продовольствия, что вызвало социальные волнения.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 год
</a:t>
            </a:r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засуха и болезни посевов привели к дефициту продовольствия и росту смертности в ряде регионов.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1738–1740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неурожай вызвал массовый голод, что обернулось большими потерями населения в западных губерниях.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Скотоводческие ярмарки в Поволжье и на юге становились центрами обмена и продвижения сельхозтоваров.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— молоко, мясо и шерсть — играла важную роль в повседневном рационе и торговле.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Разводили крупный и мелкий рогатый скот, лошадей, овец и свиней, это поддерживало сельскую экономику и обеспечивало пищевые потребности.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виды и экономическая роль
</a:t>
            </a:r>
            <a:endParaRPr lang="en-US" sz="23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ремёсла, города и их значение
</a:t>
            </a:r>
            <a:endParaRPr lang="en-US" sz="249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в XVIII веке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активно развивались текстильное, гончарное, кожевенное и кузнечное мастерства. Появлялись новые техники и расширялась продукция, что повышало качество жизни.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1700 по 1850 год доля городских жителей увеличилась с 3% до 7%, благодаря миграции и экономическому развитию рынков.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торговых гильдий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объединения ремесленников и купцов, способствовавшие организации торговли и защите интересов своих членов.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 промышленном секторе разделено между государственными заводами и частными предпринимателями.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экономики России (учебные материалы)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промышленности: частные и государственные предприятия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была основным драйвером промышленного роста и конкуренции в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мануфактурной промышленности
</a:t>
            </a:r>
            <a:endParaRPr lang="en-US" sz="254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мануфактур во второй половине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предприятия по выпуску текстиля, металлов, бумаги и керамики, что формировало промышленную базу России.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мануфактурах трудились приписные и посессионные крестьяне, а также вольнонаёмные рабочие, что обеспечивало значительные объёмы продукции.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распределение мануфактур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предприятий было в Центральной России и на Урале, что объяснялось концентрацией сырья и рынков сбыта.
</a:t>
            </a:r>
            <a:endParaRPr lang="en-US" sz="13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фабричного производства и промышленная революция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мануфактур к фабрикам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фабричное производство активно развивалось, вытесняя ручной труд мануфактур. Это способствовало увеличению выпуска товаров и повышению их качества, что выражалось в росте объемов производства различных изделий.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России в производстве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Россия стала вторым по величине производителем чугуна в Европе после Англии. Этот успех был обусловлен развитием металлургии на Урале и использованием новых технологий в горном и промышленном деле.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(Москва) специализировался на текстиле, Северо-Запад (Петербург) — на машиностроении и судостроении, а Урал оставался центром металлургии. Географическое положение определяло специализацию каждого региона.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промышленного производства и их специализации в начале XIX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экономики России (учебные материалы)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промышленных центров России
</a:t>
            </a:r>
            <a:endParaRPr lang="en-US" sz="2401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специализации обусловлены сырьевыми ресурсами и транспортной доступностью, что создавало устойчивые промышленные центры.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роль купечества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Торгово-промышленные компании купцов
</a:t>
            </a:r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создавали крупные компании, координируя производство и сбыт товаров внутри страны и за её пределами. Это способствовало расширению рынков и интеграции региональных экономик.
</a:t>
            </a:r>
            <a:endParaRPr lang="en-US" sz="1288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Нижегородская ярмарка — торговый центр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на Нижегородскую ярмарку стекалось до 200 тысяч человек. Здесь заключались сделки на миллионы рублей, что делало ярмарку центром экономической жизни страны.
</a:t>
            </a:r>
            <a:endParaRPr lang="en-US" sz="134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купеческих династий
</a:t>
            </a:r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Демидовых, Морозовых и Гучковых играли ключевую роль в экономике, финансируя предприятия, инвестируя в производство и стимулируя развитие торговли.
</a:t>
            </a:r>
            <a:endParaRPr lang="en-US" sz="13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внешней торговли России, XIX век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Внешнеторговый баланс и международные рынки
</a:t>
            </a:r>
            <a:endParaRPr lang="en-US" sz="208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партнеры — Англия, Голландия и Пруссия — обеспечивали стабильный спрос на российские товары.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составлял до 30% государственных доходов, обеспечивая значительный вклад в экономику.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развитие транспорта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артерии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Днепр и Дон служили главными маршрутами для перевозки сельскохозяйственных и промышленных товаров, связывая регионы страны и облегчая внутреннюю торговлю.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и шоссейных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Екатерининский тракт и Московско-Петербургское шоссе стали важными сухопутными маршрутами, сокращая время доставки и улучшая сообщение между городами.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железная дорога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открылась железная дорога Царское Село — Петербург, что ознаменовало начало новой эпохи в транспорте и значительно ускорило перемещение грузов и пассажиров.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1839–1843 годах была проведена денежная реформа с введением серебряного рубля и упрощением обмена бумажных денег, укрепившей валюту.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государственные и частные банки, включая ссудные и дворянские поземельные банки, что стимулировало кредитование экономики.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стала более стабильной, повысилось доверие к валюте и банковской системе среди населения и предпринимателей.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финансовой инфраструктуры поддержало развитие торговли и промышленности, способствуя экономическому росту страны.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денежная политика Российской империи
</a:t>
            </a:r>
            <a:endParaRPr lang="en-US" sz="19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несли основное налоговое бремя и страдали от тяжёлых повинностей, что ограничивало их экономическую свободу.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 мануфактурах часто были крепостными, испытывали тяжёлые условия труда с длительным рабочим днём и низкой оплатой.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растущих городах формировался рабочий класс, что вызывало социальное напряжение и зарождение первых общественных конфликтов.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работников сельского хозяйства и промышленности
</a:t>
            </a:r>
            <a:endParaRPr lang="en-US" sz="16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нарастала критика крепостного права как преграды для экономического и социального развития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и реформаторские идеи
</a:t>
            </a:r>
            <a:endParaRPr lang="en-US" sz="220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проекты отмены крепостничества и поддержки частной предпринимательской инициативы для модернизации экономики.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Мыслители, такие как Радищев и Карамзин, призывали к реформам в аграрном и промышленном секторах и повышению просвещения.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 и образование рассматривались как ключевые факторы ускоренного развития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производства способствовала росту торговли и формированию национального рынка, объединяя регионы.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экономических перемен и вызовы
</a:t>
            </a:r>
            <a:endParaRPr lang="en-US" sz="2237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Сохранявшееся крепостное право ограничивало социальную мобильность и замедляло развитие предпринимательства.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регулирование экономики усилилось, создавая базу для отмены крепостного права в 1861 году.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реформ в промышленное и социальное развитие России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XVIII — первой половины XIX века создали основу для индустриализации, расширили внутренние рынки и подготовили страну к отмене крепостного права и быстрым преобразованиям.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2026-05-11T03:16:44Z</dcterms:created>
  <dcterms:modified xsi:type="dcterms:W3CDTF">2026-05-11T03:16:44Z</dcterms:modified>
</cp:coreProperties>
</file>