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many countries, so many holidays: почему праздники в странах мира такие разные
</a:t>
            </a:r>
            <a:endParaRPr lang="en-US" sz="2544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показывают, как страны помнят прошлое и отмечают настоящее.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3713" y="1142950"/>
            <a:ext cx="4316624" cy="345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культурный код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праздники, мы одновременно осваиваем английскую лексику и видим, как история, религия и традиции формируют разные календарные привычки в Великобритании, США и других странах.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праздничных традиций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важнейшие даты выросли из христианства, ислама, иудаизма, индуизма и буддизма. Они задают ритм молитвы, поста, семейных встреч и особых правил поведения.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праздники обычно связаны с независимостью, конституцией, революцией или окончанием войны. Такие даты помогают обществу сохранять общую историческую память и чувство принадлежности.
</a:t>
            </a:r>
            <a:endParaRPr lang="en-US" sz="1235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циклы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праздников возникла из сельскохозяйственного календаря и смены времени года. Весна, урожай, зима и обновление природы долго определяли, когда люди собирались вместе.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гражданские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Labour Day, Mother’s Day и Earth Day появились позже и отражают ценности XX века. Они показывают, как общество начинает отмечать труд, заботу и ответственность перед миром.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одной страны праздники могут отличаться по регионам. Местная кухня, музыка, костюмы и семейные ритуалы придают одной и той же дате особый смысл.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 Year around the world: один праздник — разные традиции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календарные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большинстве стран Новый год приходится на 1 January, но в Китае и Вьетнаме важнее Lunar New Year, а в Иране и Центральной Азии отмечают Nowruz. Одна идея — разные даты.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символы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Fireworks, family dinner, gifts и wishes for good luck встречаются во многих странах. Эти элементы делают праздник узнаваемым, даже если его религиозный или исторический контекст различается.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часто связан не с официальными церемониями, а с домом и близкими. Совместная трапеза, разговоры и поздравления создают ощущение тепла и единства.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Новый год — это не только смена даты, но и символ нового жизненного цикла. Праздник помогает мысленно завершить старый этап и ожидать перемен.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новогодних традиций показывает, что одна и та же дата может означать торжество, духовное обновление или семейное воссоединение. Календарь отражает культурную логику страны.
</a:t>
            </a:r>
            <a:endParaRPr lang="en-US" sz="129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праздники разных стран: дата, название, смысл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 праздничный календарь связан с историей и ценностями страны.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по форме праздники могут иметь разный исторический смысл. Важно не только название и дата, но и то, какую память праздник закрепляет.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Unit 2; общеизвестные календарные сведения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праздников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категории праздничного календаря и помогает увидеть, какие мотивы чаще всего объединяют разные страны.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 исторические даты занимают наибольшую долю, потому что они сильнее всего связаны с коллективной памятью. Современные общественные праздники составляют меньшую часть.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материалам темы; не эмпирическая статистика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8075" y="16128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37460"/>
            <a:ext cx="221100" cy="17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и их общие идеи
</a:t>
            </a:r>
            <a:endParaRPr lang="en-US" sz="2994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надежда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Christmas, Diwali и Hanukkah часто связаны с образом света. Этот символ помогает выразить надежду, духовное обновление и ощущение победы добра над трудным временем.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Благотворительность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религиозных праздников люди чаще помогают нуждающимся и делятся едой или подарками. Это подчёркивает идею заботы, милосердия и общинной ответственности.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 благодарность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Easter, Christmas и другие важные даты сопровождаются молитвой, благодарственными обрядами и особым настроем. Так религиозный смысл праздника становится видимым в повседневной жизни.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 и очищение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Ramadan подчёркивает дисциплину, самоконтроль и внутреннее очищение. Праздничный и религиозный цикл в этот период меняет повседневный режим семьи и общества.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общность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религиозные даты становятся временем визитов к родственникам, совместной еды и взаимной поддержки. Праздник укрепляет связи между поколениями и соседями.
</a:t>
            </a:r>
            <a:endParaRPr lang="en-US" sz="85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710" y="1147289"/>
            <a:ext cx="2502930" cy="2062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4435" y="1147289"/>
            <a:ext cx="2502930" cy="206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7360" y="1147289"/>
            <a:ext cx="2502930" cy="2062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Турция, ставшая символом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Thanksgiving трудно представить без turkey. Это блюдо стало частью национального образа праздника и напоминает о семейном столе, совместном времени и благодарности за прожитый год. Еда здесь выступает не просто угощением, а знаком традиции.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 как знак света и удачи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Diwali во многих семьях готовят сладкие блюда и угощают гостей. Сладость ассоциируется с радостью, надеждой и новым началом, поэтому праздничный стол помогает передать смысл праздника без длинных объяснений.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Зерно, память и семейная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восточнославянских рождественских традициях kutia имеет особое символическое значение. Это блюдо связывает праздник с памятью о предках, домашним очагом и идеей общей семейной истории, которая передаётся детям через совместную трапезу.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food: еда как часть культурной памяти
</a:t>
            </a:r>
            <a:endParaRPr lang="en-US" sz="26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 меняет повседневную жизнь
</a:t>
            </a:r>
            <a:endParaRPr lang="en-US" sz="2903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праздничного цикла в семье, школе и обществе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holidays and citizenship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независимости, республики и конституции напоминают гражданам, что они разделяют одну историю. Такие даты помогают увидеть связь между личной жизнью и судьбой государства.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церемонии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Parades, flag ceremonies, official speeches и концерты делают праздник видимым в городском пространстве. Через них государство показывает свои ценности и символы.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участие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часто проводят тематические занятия, линейки и творческие выступления. Это помогает детям понять смысл гражданских дат не только по учебнику, но и через практику.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праздники объединяют людей с разными языками, региональными обычаями и социальным опытом. Важной становится не одинаковость, а общая принадлежность к стране.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идентичность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даты формируют чувство ответственности и уважения к общим правилам. Праздник здесь работает как инструмент гражданского воспитания и коллективной памяти.
</a:t>
            </a:r>
            <a:endParaRPr lang="en-US" sz="12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75290" y="1531950"/>
            <a:ext cx="341632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в разных странах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семейных праздничных практиках в разных странах.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праздники часто сохраняются не только как общественные даты, но и как семейные практики, которые передаются между поколениями.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культурах семейный ритуал важен не меньше самой даты: он укрепляет межпоколенческие связи и делает праздник личным и значимым.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школьная жизнь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календарь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год заранее подстраивается под основные религиозные и национальные даты, чтобы школы могли планировать занятия, каникулы и внеурочные мероприятия без конфликта с традициями.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каникулы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перерывы в учёбе совпадают с Christmas, Lunar New Year, Ramadan, Easter или летними национальными праздниками, влияя на ритм всей семьи.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праздниками и после них проходят тематические уроки, концерты и выставки, которые знакомят учащихся с обычаями разных стран и развивают holiday vocabulary.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школьных традиций помогает увидеть различия между странами англоязычного мира и понять, что календарь отражает не только учебный, но и культурный порядок.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праздников в разных регионах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особенно заметна там, где праздники связаны с климатом, сельским циклом или религиозным календарём, а не только с государственными датами.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зимой, весной и в конце года показывают связь праздников с обновлением, благодарностью и символикой света; лето обычно менее насыщено торжествами.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сезонного распределения праздничных дат по регионам, 2025.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Symbols of holidays: свет, цвет, музыка и предметы
</a:t>
            </a:r>
            <a:endParaRPr lang="en-US" sz="2604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знак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Свечи, фонари и фейерверки делают праздник визуально ярким и передают идеи обновления, победы света над тьмой или начала нового жизненного цикла.
</a:t>
            </a:r>
            <a:endParaRPr lang="en-US" sz="1143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и атрибуты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конверты, флаги, свечи, венки и праздничные блюда работают как культурные маркеры, которые связывают внешний образ праздника с его историей и ритуалом.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символы становятся международно понятными: фейерверк, свеча или флаг читаются почти в любой стране и помогают быстро передать смысл торжества.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узнаваемость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Красный, золотой, белый или зелёный цвета помогают сразу распознать традицию: они закрепляют в памяти национальные и религиозные смыслы без длинных объяснений.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костюм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танцы и особая одежда создают атмосферу участия, а не только наблюдения, поэтому праздник воспринимается как общее действие, а не формальная дата.
</a:t>
            </a:r>
            <a:endParaRPr lang="en-US" sz="11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Globalization and changing holiday traditions
</a:t>
            </a:r>
            <a:endParaRPr lang="en-US" sz="267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5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Фильмы, реклама и соцсети создают похожие визуальные модели праздника: открытки, подарки, украшения и праздничные скидки начинают восприниматься как почти универсальные элементы.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Онлайн-поздравления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коммуникация ускоряет обмен поздравлениями: люди отправляют короткие сообщения, фотографии и видео, а праздничное пространство частично переносится в интернет.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праздники всё чаще сочетают традиционный ритуал и привычки потребительской культуры, поэтому один и тот же праздник может выглядеть по-разному в разных странах.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местного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глобальном влиянии местные обряды не исчезают, а часто становятся более заметными как признак культурной самобытности и связи с историей семьи.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ценности повторяются в праздниках разных стран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ценности обычно выражаются через совместную еду, ритуалы, поздравления и повторяемые семейные действия, а не только через официальные церемонии.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преобладают семейность и общность: именно они чаще всего делают праздник устойчивой культурной практикой, понятной людям разных стран.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тематических признаков праздников в разных культурах, 2025.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праздничные даты становятся предметом споров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даты пересматриваются, потому что напоминают о колонизации, неравенстве или подавлении коренных народов, и для части общества такие праздники теряют объединяющий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исторические 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день может восприниматься как символ победы, освобождения или, наоборот, трагедии; поэтому праздничный календарь нередко становится предметом публичной дискуссии.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праздник опирается на одну конфессию, в многоконфессиональном обществе может возникать вопрос о том, насколько он подходит для общего национального календаря.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Переосмысление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праздников помогает обществу решать, какие события следует отмечать, как говорить о прошлом и каким образом соотнести память с современными ценностями.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праздники разных стран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праздников строится по происхождению, календарю, ритуалам, символам, лексике и социальной роли, после чего выделяются сходства и различия.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4216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57525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14262" y="3554975"/>
            <a:ext cx="197925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0650" y="3579635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страны через праздники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сохраняют важные события прошлого и помогают обществу помнить о войнах, независимости, реформах и других моментах, определивших судьбу страны.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связь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именно праздник становится временем для встреч, обмена подарками и совместной трапезы, когда родственные отношения становятся особенно заметными.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времени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людям ориентироваться в году: они отмечают смену сезонов, начало нового цикла или важную историческую дату, структурируя повседневность.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культура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праздничной лексики на английском языке расширяет словарь и одновременно помогает понять, как разные общества выражают ценности через традиции.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церемонии, концерты и шествия создают чувство принадлежности к общей группе, даже если люди говорят на разных языках или живут в разных регионах.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как карта культурного разнообразия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показывают, как разные страны по-своему выражают память, веру, единство и радость. Изучая их на английском языке, мы лучше понимаем и язык, и культуру мира.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2026-05-31T16:41:22Z</dcterms:created>
  <dcterms:modified xsi:type="dcterms:W3CDTF">2026-05-31T16:41:22Z</dcterms:modified>
</cp:coreProperties>
</file>