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алгебраических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приводить дроби к общему знаменателю и сокращать результат.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встречаются в уравнениях, формулах и практических задачах. Чтобы работать с ними без ошибок, важно помнить об ОДЗ и уметь находить общий знаменатель.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в задачах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есть у каждой алгебраической дроби: числитель и знаменатель.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дроби всегда есть две части, а её значение зависит от букв в выражении.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алгебраической дроби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него делить нельзя, поэтому множитель должен быть ненулевым.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или разделить числитель и знаменатель на одно и то же ненулевое выражение, дробь не изменится.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основного свойства дроби и деления на ноль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общий знаменатель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Сравнимые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возможны только при одинаковых знаменателях. Тогда дроби становятся сопоставимыми, и можно работать с числителями, не меняя смысл выражения.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Наименьший общий знаменатель обычно удобнее, потому что он сокращает число преобразований. Чем короче запись, тем проще не ошибиться в вычислениях и знаках.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числитель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общему знаменателю знаменатель становится общим для всех дробей. В преобразовании изменяются лишь числители, а значение выражения сохраняется.
</a:t>
            </a:r>
            <a:endParaRPr lang="en-US" sz="139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вычислению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позволяет перейти от нескольких дробей к одной записи. Это делает сложение и вычитание понятными, а дальнейшее сокращение — возможным и удобным.
</a:t>
            </a:r>
            <a:endParaRPr lang="en-US" sz="13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и вычитать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алгебраическими дробями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дробей к общему знаменателю на примере
</a:t>
            </a:r>
            <a:endParaRPr lang="en-US" sz="2971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1/(x-2) + 3/(x+1) общий знаменатель равен (x-2) (x+1). Он содержит оба исходных множителя и позволяет перейти к одной записи.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Домножаем каждую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дробь умножают на (x+1), вторую — на (x-2). При этом меняется только запись, а значение каждой дроби остаётся тем 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числители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получают (x+1)/[(x-2) (x+1)] + 3(x-2)/[(x-2) (x+1)]. Затем числители складывают и записывают один общий дробный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7382"/>
            <a:ext cx="4328400" cy="23869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выбрать правильное действие в разных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ОДЗ, затем приводят дроби и только после этого выполняют действия с числителями.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алгебраическими дробями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при работе с дробями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 преобразовании дроби увеличивается лишь запись, а не смысл выражения. Это удобно видеть на одном 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собирает части в единую форму, а добавленный множитель показывает, как сохраняется равенство дробей.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преобразования дроби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приведении к общему знаменателю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 одинаковыми знаменателями
</a:t>
            </a:r>
            <a:endParaRPr lang="en-US" sz="288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числителями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их не меняют. Складывают только числители, а общий знаменатель переносят в ответ без изменений.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числителях есть скобки, их нужно аккуратно раскрыть или объединить подобные слагаемые. Это помогает сохранить правильные знаки и порядок действий.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посмотреть, нельзя ли сократить результат или упростить числитель. Такая проверка делает ответ аккуратным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 одинаковыми знаменателями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Оставляем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совпадают, их не меняют: вычитают только числители. Это главное правило помогает не усложнять выражение и быстро получить правильный результат без лишних преобразований.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дробей числитель второй дроби обязательно заключают в скобки. Минус перед скобками меняет знаки всех слагаемых внутри, поэтому запись должна быть особенно аккуратной.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(5x-2)/9 — (x+4)/9 сначала объединяют числители: 5x-2-x-4. Затем приводят подобные слагаемые и получают (4x-6)/9.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923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1348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Минус, который меняет всё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пропущенная скобка способна исказить весь ответ. Например, если забыть, что минус перед дробью меняет знаки внутри числителя, вместо вычитания получится совсем другое выражение. На сравнении правильного и неверного решения ошибка сразу становится заметной.
</a:t>
            </a:r>
            <a:endParaRPr lang="en-US" sz="926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не складывают
</a:t>
            </a:r>
            <a:pPr algn="ctr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путаница — пытаться складывать или вычитать знаменатели. В дробях это не работает: изменяются только числители, а знаменатель остаётся общим. Такой контраст удобно показать рядом с правильным решением, чтобы увидеть причину неверного результата.
</a:t>
            </a:r>
            <a:endParaRPr lang="en-US" sz="961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знаками и скобками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ОДЗ: какие значения нельзя брать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какие выражения стоят в знаменателях. Именно они задают ограничения: любое значение переменной, превращающее знаменатель в ноль, сразу исключается из рассмотрения.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знаменателя отдельно находят недопустимые значения. В выражениях 1/(x-2) и 3/(x+1) нельзя брать x=2 и x=-1, потому что в этих случаях дроби не существуют.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красивый и короткий результат нужно сверить с ОДЗ. Если он нарушает ограничение, ответ считается неверным. Поэтому проверку делают и до вычислений, и после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Наименьший общий знаменатель сокращает число действий и делает запись короче, поэтому решение легче проверить на каждом шаге.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выбранный знаменатель, тем выше риск ошибки. Самый надёжный путь — брать наименьший общий знаменатель и сразу контролировать ОДЗ.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ошибок при решении упражнений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выборе общего знаменателя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результата после вычислений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или вычитания полезно посмотреть, можно ли разложить числитель и знаменатель на множители. Это помогает увидеть одинаковые части выражения и убрать их без потери значения.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можно только общие множители, входящие в произведение. Если одинаковый множитель стоит и сверху, и снизу, его убирают целиком, а не по частям.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трогаем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слагаемые сокращать нельзя. Например, выражение с множителем (x-1) можно упростить только тогда, когда этот множитель полностью повторяется в числителе и знаменателе.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показывают, как меняется запись при общем знаменателе и объединении числителей.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преобразование почти сразу заканчивается. При разных знаменателях решающее значение имеет верный общий знаменатель.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«Сложение и вычитание алгебраических дробей»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по шагам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решение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 пропустить ОДЗ и не ошибиться при приведении дробей.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96" y="1639059"/>
            <a:ext cx="24053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 и задачами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рациональных уравнений дроби часто нужно привести к общему знаменателю, чтобы убрать знаменатели и получить более удобную запись для дальнейших преобразований.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с буквами дробные выражения помогают описывать зависимости. Умение складывать и вычитать такие дроби позволяет упростить запись и сделать выражение понятнее.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дроби нередко показывают часть пути, скорость или время. Общий знаменатель помогает сравнивать и объединять такие величины в одной записи.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на работу дробные выражения описывают долю выполненной работы. После приведения к общему знаменателю проще находить общий результат и не путаться в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аккуратного решения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ОДЗ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решении сначала записаны все запрещённые значения. Это показывает, что ученик заранее проверил знаменатели и не использовал числа, при которых выражение не имеет смысла.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раскрыты правильно, а знаки сохранены без искажений. Это особенно важно при вычитании, когда один неверный минус может изменить каждый член числителя.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выбран точно и без лишних множителей. Такая запись делает решение короче, помогает не перегружать вычисления и уменьшает вероятность ошибки в промежуточных шагах.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итоговая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результат ещё раз сверяют с ОДЗ и при необходимости сокращают. Такой финальный шаг показывает, что ответ не только получен, но и проверен.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 дробях, которые удобно складывать и вычитать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успех в работе с алгебраическими дробями зависит от порядка действий: ОДЗ, общий знаменатель, числители, сокращение и проверка. Аккуратность здесь важнее скорости.
</a:t>
            </a:r>
            <a:endParaRPr lang="en-US" sz="37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2026-05-29T11:25:00Z</dcterms:created>
  <dcterms:modified xsi:type="dcterms:W3CDTF">2026-05-29T11:25:00Z</dcterms:modified>
</cp:coreProperties>
</file>