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Горький: писатель рубежа эпох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соединивший опыт низов, социальный протест и веру в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переломе XIX–XX веков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вырос в эпоху индустриализации, социальных конфликтов и поиска новых художественных форм. Его проза и драматургия точно уловили напряжение времени и разговор о человеке в меняющемся обществе.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Биография: от Нижнего Новгорода до признания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1868 — Нижний Новгород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Пешков родился в семье, рано пережившей утраты. Детство среди трудностей и домашней жесткости стало основой его будущего интереса к судьбе простого человека.
</a:t>
            </a:r>
            <a:endParaRPr lang="en-US" sz="827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и первые литературные опыты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писатель работал в разных местах, много читал и занимался самообразованием. В 1890-е годы он начал публиковать рассказы о босяках, рабочих и людях городского дна.
</a:t>
            </a:r>
            <a:endParaRPr lang="en-US" sz="761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под именем Горький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Псевдоним точно передал его жизненный опыт и взгляд на мир. К концу 1890-х годов Горький уже стал заметной фигурой русской литературы и общественной жизни.
</a:t>
            </a:r>
            <a:endParaRPr lang="en-US" sz="8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впечатления и формирование мировоззрения
</a:t>
            </a:r>
            <a:endParaRPr lang="en-US" sz="2334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как школа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потери, тяжелая работа и постоянная нужда научили Горького внимательно видеть унижение и скрытую силу человека. Эти впечатления позже стали нравственной основой его прозы.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Волга и социальная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Нижнего Новгорода, волжских просторов и ночлежного быта помогли писателю показать, как среда влияет на характер. При этом он всегда искал в герое внутренний стержень и стремление к свободе.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творчество: рассказы о босяках и сильных характерах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«Макар Чудра» сразу выделился свободолюбивой интонацией: в центре рассказа — человек, который не желает жить по чужим правилам и ценит независимость выше покоя.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«Старухе Изергиль» и «Челкаше» Горький соединяет легенду, наблюдение за жизнью и резкие характеры. Его герои выбирают гордость, риск и личную ответственность вместо подчинения.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рассказы сделали Горького узнаваемым: он показал, что даже на социальном дне человек способен к нравственному выбору, сопротивлению и внутренней свободе.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и ключевые этапы творчества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показывает, как литературные успехи Горького совпадали с его общественной активностью и перемещениями между Россией и эмиграцией.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продуктивные периоды приходятся на рубеж веков и 1900–1920-е годы, когда писатель формировал и художественный, и общественный авторитет.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даты М. Горького: 1868, 1892, 1895, 1902, 1906, 1913, 1923, 1932, 1936.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«На дне» как социальная драма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разворачивается в ночлежке, где рядом существуют бывшие аристократы, рабочие, воры, актеры и больные люди. Это делает сцену моделью общества на пределе.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 строится вокруг спора о правде: нужна ли человеку жесткая истина или спасительная надежда. Горький не дает простого ответа и заставляет зрителя сомневаться.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дне» стало одной из самых влиятельных пьес начала XX века, потому что показало трагедию людей, лишенных опоры, но не лишенных голоса.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раскрываются через диалог, а не через внешнюю интригу. Поэтому пьеса сильна не событиями, а столкновением мировоззрений и интонаций.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33" y="1303509"/>
            <a:ext cx="433913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733" y="2179071"/>
            <a:ext cx="433913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939" y="3097984"/>
            <a:ext cx="511500" cy="4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52700"/>
            <a:ext cx="511500" cy="4546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человека в художественном мире Горького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видит в человеке не жертву обстоятельств, а носителя воли, способного сохранить достоинство даже в унижении и бедности.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часто сопротивляются не только внешней несправедливости, но и внутренней привычке к покорности, которая делает человека слабее среды.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 и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интересует напряжение между сильным характером и безликой массой, которая может подавлять, повторять чужую речь и бояться перемен.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у Горького — это не только необходимость, но и источник человеческой силы, самоуважения и движения к духовной зрелости.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Горького и их проблематика
</a:t>
            </a:r>
            <a:endParaRPr lang="en-US" sz="233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 ранней романтической прозы Горький приходит к широкому социальному и философскому осмыслению человека.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тексты сосредоточены на свободной личности, позднее усиливается социальный и нравственный анализ.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Горького и их датировка по литературной истории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«Мать» и революционная тема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13775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1906 — исторический фон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рождается на фоне рабочего движения и общественного напряжения начала XX века. Горький обращается к теме политического пробуждения как к важному этапу эпохи.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01438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Пелагеи Ниловны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проходит путь от страха и зависимости к осознанному участию в борьбе. Через нее показано, как личная жизнь может стать частью истории.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089094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Власов и новый герой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Павла связан с идеей коллективного действия, знания и гражданской ответственности. Роман утверждает ценность сознательного выбора и общественной солидарности.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конфликта в прозе Горького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повторяется в рассказах, пьесах и романах: социальная среда порождает унижение, затем возникает протест и нравственный выбор.
</a:t>
            </a:r>
            <a:endParaRPr lang="en-US" sz="86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и театр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Горького усилили значение живого диалога, подтекста и коллективного действия, поэтому конфликт в них раскрывается не через события, а через столкновение мировоззрений и характеров.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дне» стало одной из самых значимых постановок Московского Художественного театра и показало, что социальная драма может быть предельно сценичной, психологически точной и философски глубокой.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трилогия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«Детство» показывает мир ранних впечатлений: жестокий быт, семейные конфликты и первые уроки выживания, из которых постепенно складывается характер будущего писателя.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людях» сосредоточено на тяжёлом труде, странствиях и самообразовании; именно здесь особенно заметна связь между жизненным опытом и внутренним ростом личности.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«Мои университеты» подводит итог пути: через книги, наблюдение и духовное упорство герой приходит к более широкому пониманию мира и собственной ответственности.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разнообразие творчества Горького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свободно переходил от малой прозы к крупным формам, совмещая художественное письмо с публицистикой и общественной мыслью.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рассказы и драматургия, но заметны и большие эпические формы; это подтверждает редкую жанровую гибкость писателя.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основных произведений М. Горького; данные представлены как тематическое распределение для учебной визуализации.
</a:t>
            </a:r>
            <a:endParaRPr lang="en-US" sz="5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876" y="1266498"/>
            <a:ext cx="1124100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1387" y="1266498"/>
            <a:ext cx="1264613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7898" y="1266498"/>
            <a:ext cx="1405125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5177" y="1266498"/>
            <a:ext cx="1124100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как общественный деятель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Революционная печать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сотрудничал с периодикой и использовал публицистику как способ вмешательства в общественную дискуссию, связывая литературу с острыми вопросами времени.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Издательские инициативы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поддерживал просветительские и издательские проекты, считая доступ к книге важной частью культурного развития и личного освобождения человека.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литераторов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помогал молодым авторам, внимательно относился к их первым шагам и видел в литературной среде пространство взаимной ответственности и профессионального роста.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позиция после 1917 года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приветствовал просвещение и культурное строительство, но критиковал насилие, разрушение интеллигентской среды и духовное обеднение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076185"/>
            <a:ext cx="3239400" cy="14148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Эмиграция, возвращение и советский статус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перемещения Горького связаны с политикой, работой и личными обстоятельствами; именно они определили его общественный статус.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Перемещения писателя отражают связь литературы с политической историей; в СССР его образ окончательно закрепился как символ «пролетарского писателя».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М. Горького; хронология его жизни и публичной деятельности.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язык и стиль Горького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 у Горького звучит естественно и точно передаёт происхождение персонажа, его жизненный опыт и уровень культуры, не сводя образ к одной социальной роли.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Афористичность и резкие контрасты придают тексту напряжение: реплики часто звучат как короткие нравственные формулы, за которыми скрыт спор о правде и достоинстве.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Монологи и диалоги строятся на внутреннем конфликте, поэтому читатель слышит не только слова героя, но и его сомнения, страхи, гордость и надежду.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Сценическая выразительность делает прозу и драматургию Горького особенно сильными в чтении и на сцене: каждое действие у него визуально и психологически мотивировано.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Горького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повторяются в разных жанрах, но каждый раз получают новый смысл в зависимости от героя, исторического момента и нравственного конфликта.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остаются достоинство личности и социальная несправедливость; остальные темы усиливают главный вопрос Горького о внутренней стойкости человека.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произведений М. Горького; значения отражают относительную частотность для учебной визуализации.
</a:t>
            </a:r>
            <a:endParaRPr lang="en-US" sz="56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Горького для литературы XX 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продолжил традиции критического реализма XIX века, но расширил их за счёт более резкой социальной проблематики, психологической напряжённости и публичной гражданской интонации.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стали важным материалом для понимания эпохи: они показывают конфликт личности и общества, кризис старого мира и поиск новых форм исторической ответственности.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литературы XX века Горький важен как автор, который сделал народ, труд и социальный выбор центральными темами, повлияв на прозу, драму и литературную политику.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Горький остаётся важным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соединяет личный опыт бедности, социальную остроту и художественное новаторство. Его книги учат видеть достоинство человека, думать о цене правды и понимать литературу как силу общественного влияния.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2026-05-23T17:52:31Z</dcterms:created>
  <dcterms:modified xsi:type="dcterms:W3CDTF">2026-05-23T17:52:31Z</dcterms:modified>
</cp:coreProperties>
</file>