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 информатике: основа вычислений и программ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— это запись, по которой вычисляется результат: числа, переменные, операторы и скобки.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нужны выражения в информатике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лежат в основе большинства программ: они помогают считать, сравнивать и принимать решения. Они встречаются в формулах, условиях ветвления, циклах и работе с данными. Понимание выражений нужно, чтобы уверенно читать код на Python, Pascal, Scratch.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выражение в программировании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Операторы задают действие, например: +, -, *, /, //, %, &lt;, &gt;, =, !=, and, or, not. Каждый оператор определяет, какой новый результат получится после выполнения операции.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— это имя, связанное со значением в памяти компьютера. В ходе работы программы оно может меняться, поэтому выражение позволяет получать разные результаты при разных входных данных.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обычно есть операнды, операторы и скобки. Операндами могут быть числа, переменные, результаты функций и значения логических выражений, которые уже вычислены.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871" y="1595710"/>
            <a:ext cx="3368886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выражений в информатике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вид, пример, итог и применение. Разные типы выражений дают разные результаты: число, логическое значение или 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выражения определяет и результат (число, True/False, строка), и то, как этот результат дальше применяют в алгоритме.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базовым типам данных и операциям в языках программирования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Арифметические выражения в задачах на компьютере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Арифметические выражения помогают посчитать сумму покупок, время, расстояние, баллы и количество объектов. Например, 3*24 — стоимость трёх тетрадей по 24 рубля, а 60-17 — оставшееся время до конца урока.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часто используют и более длинные записи: 5*12+8 даёт общее количество предметов. Такие формулы удобно проверять на калькуляторе или в окне программы, сравнивая получившийся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информатике чаще встречаются выражения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выражений нужно, когда программа считает и проверяет условия: так она понимает, что делать дальше.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 вычисления и условия — они чаще всего встречаются в учебных алгоритмах, а строки и игровые ситуации дополняют практику.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типовых учебных алгоритмов и заданий по программированию (точные проценты в курсе не заданы)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и тип результата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— это то, что получится после выполнения всех операций. Программа «сначала вычисляет», а потом использует итог в следующем шаге алгоритма или в выводе.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Арифметическое выражение даёт число: оно может быть целым, дробным или десятичным. Логическое выражение всегда приводит к одному из двух вариантов: True или False.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Строковое выражение возвращает текст. Его можно соединять из частей, получать подписи и сообщения, а также подставлять в вывод программы там, где нужны данные в виде текста.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вычисления выражений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применяется при чтении выражений и проверке кода вручную.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9205" y="1779938"/>
            <a:ext cx="575777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 выражениях и изменение результата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меняют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задают нужный порядок действий и могут полностью изменить ответ. Например, 8-3+2 даёт 7, а 8-(3+2) даёт 3, потому что сначала считается внутри скобок.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на деление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6:2*3 зависит от скобок: 6/2*3 даёт 9, а 6/(2*3) даёт 1. Поэтому перед проверкой выражения важно увидеть, что относится к какому этапу расчёта.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скобках опасна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программах ошибка в порядке операций меняет работу всей логики. Даже небольшая перестановка скобок может привести к неверным действиям и результатам в дальнейших шагах.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255" y="1599680"/>
            <a:ext cx="3334823" cy="211368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выражения с разными результатами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близкие по виду записи могут дать разные итоги из‑за скобок, приоритета операций и логических связок.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изменение записи, скобок или логической связки меняет итог программы, поэтому выражение нужно внимательно читать и проверять.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базовых правил приоритета операций и логических связок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64890"/>
            <a:ext cx="456858" cy="4060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39509"/>
            <a:ext cx="456858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64890"/>
            <a:ext cx="456858" cy="4060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в выражениях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— это имя для значения в памяти компьютера. Компьютер подставляет её текущее содержимое в выражение, а затем выполняет операции и получает результат. Так выражения остаются понятными и управляемыми.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повторов в коде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или параметр используется много раз, переменная позволяет не дублировать его. Например, x+7 или 3*a выглядят чище и удобнее: изменения в одном месте автоматически отражаются в итоговых вычислениях.
</a:t>
            </a:r>
            <a:endParaRPr lang="en-US" sz="139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и счёт в 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языках переменные часто берут данные с клавиатуры и ведут счёт. Примеры: count+1 для количества, speed*time для вычисления пути. Так программа работает с разными значениями, заданными пользователем.
</a:t>
            </a:r>
            <a:endParaRPr lang="en-US" sz="13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результат при изменении переменной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примере коэффициент при x равен 2, поэтому при увеличении x на 1 значение растёт ровно на 2. Такая зависимость делает выражение удобным для расчёта по шагам.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графике показывает: связь между x и результатом постоянная и предсказуемая. Если изменить формулу, наклон линии тоже изменится, и это сразу видно.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выражения 2x+1: x = 0, 1, 2, 3, 4, 5 (расчёт значений 2x+1).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 формулах и коде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как готовая формула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задаче появляется прямоугольник, выражение помогает быстро перейти к вычислениям: S = a*b. В коде та же идея превращается в строку, где переменные подставляются в операторы. Благодаря этому формула остаётся читаемой и проверяемой.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через сумму сторон
</a:t>
            </a:r>
            <a:pPr algn="ctr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периметра удобно использовать выражение P = 2*(a+b), где скобки удерживают смысл: сначала складываем стороны, потом умножаем на 2. В программе скобки тоже важны, иначе результат может стать другим. Так выражение переносится из тетради в алгоритм.
</a:t>
            </a:r>
            <a:endParaRPr lang="en-US" sz="930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движения и «работа с дробями»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t = s/v связывает путь, скорость и время. В вычислениях это выражение переносится в программный код, где операторы и порядок вычислений дают итог. Такой перевод учит мыслить шагами и контролировать результат.
</a:t>
            </a:r>
            <a:endParaRPr lang="en-US" sz="9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упрощают выражение перед вычислением
</a:t>
            </a:r>
            <a:endParaRPr lang="en-US" sz="281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привести выражение к форме, удобной для быстрого и надёжного подсчёта.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973" y="1595710"/>
            <a:ext cx="3004682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выражениями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какая ошибка встречается, какой пример её демонстрирует и чем это грозит. В таблице собраны самые частые причины неверного результата или сбоя программы.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тем, что компьютер следует точным правилам: порядок операций, скобки и соответствие типов данных нельзя «угадать» — их нужно проверять.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правилам записи выражений и типов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Заметнее всего проявляются ошибки в порядке действий и в скобках: они меняют вычисление, но иногда не вызывают явного сообщения об ошибке. Поэтому их ищут в первую очередь.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результат «почти похож», но неверен, почти всегда причина — приоритет операций или неверные скобки. Ошибки типов данных важны, когда выражение смешивает числа и строки.
</a:t>
            </a:r>
            <a:endParaRPr lang="en-US" sz="1247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типичным учебным ситуациям и примерам ошибок (порядок операций, скобки, типы данных, логика).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в учебных программах и задачах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программах выражения помогают считать сумму покупок и итоговые расходы: стоимость = цена*количество. Так решение получается коротким, а алгоритм легче проверить: каждый шаг соответствует понятной формуле.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нужны для подсчёта повторений и баллов: счётчик обновляется формулой вида count+1 или score+delta. В задачах про рейтинги и оценки переменные делают расчёт одинаковым для разных учеников.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выражения используют как условия: например, проверить, чётное ли число, или подходит ли возраст по ограничению. Тогда логическое выражение превращает текст задачи в проверку True или False.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координата или простая величина из данных, выражение записывается одной строкой кода и сразу связывает вход и результат. Это делает алгоритм прозрачным и удобным для поиска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в информатике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выражения обычно включает повторный расчёт, оценку смысла результата и сравнение с ожидаемым значением. Если программа выдала 300 вместо 30, ошибка заметна даже без сложных вычислений.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подставить простое значение переменной, где итог очевиден, и убедиться, что формула работает правильно. Такой мини‑тест помогает быстро найти неверные скобки, приоритет или оператор.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выражением в задаче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порядок действий помогает и при ручных вычислениях, и при написании программы.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— это «язык» вычислений в информатике
</a:t>
            </a:r>
            <a:endParaRPr lang="en-US" sz="266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лежат в основе вычислений, сравнений и решений: их результат зависит от типа данных, скобок и порядка операций. Умение читать, записывать и проверять выражения важно для программирования в 8 классе.
</a:t>
            </a:r>
            <a:endParaRPr lang="en-US" sz="13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2026-05-13T16:45:44Z</dcterms:created>
  <dcterms:modified xsi:type="dcterms:W3CDTF">2026-05-13T16:45:44Z</dcterms:modified>
</cp:coreProperties>
</file>