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территории, природы, климата, населения и ресурсов России, ключевые аспекты.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России: основные характеристики и направления изучения
</a:t>
            </a:r>
            <a:endParaRPr lang="en-US" sz="24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мира, простирающаяся на 17,1 млн кв. км с запада на восток более 9 000 км. В стране 11 часовых поясов, что формирует разнообразные природные и климатические условия.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мировом географическом пространстве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российских границ и соседние государства
</a:t>
            </a:r>
            <a:endParaRPr lang="en-US" sz="205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границ России составляет около 60 900 км, из них сухопутные — свыше 22 000 км. Это одни из самых протяжённых границ в мире, охватывающие территории многокультурных регионов.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 16 странами, включая Китай, Казахстан и Финляндию. Крайние точки страны расположены от Балтийского моря на западе до тихоокеанских островов на востоке.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 и её доля в мире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17,1 млн км², что составляет примерно девятую часть суши на планете. Такое территориальное пространство обеспечивает страну естественным разнообразием ландшафтов и климата.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 азиатская части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занимает около 23% территории и является более густонаселённой. Азиатская часть — большая и менее освоенная, включает Сибирь и Дальний Восток с богатой природой.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субъекты и их особенности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Саха (Якутия) занимает свыше 3 млн км², крупнейшая по площади. Красноярский край и Ханты-Мансийский округ отличаются активной промышленностью и ресурсами.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регионы России
</a:t>
            </a:r>
            <a:endParaRPr lang="en-US" sz="27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Лена, Енисей и Обь — крупнейшие реки, обеспечивающие транспорт и водные ресурсы. Волга — самая протяжённая река Европы, имеет важное экономическое значение.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— пресноводный гигант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— крупнейшее в Европе пресноводное озеро. Оно играет важную роль в экосистеме и служит источником воды для многих городов.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Каспийское море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с огромными запасами пресной воды. Каспийское море — самый большой замкнутый водоём, важный для рыболовства и добычи нефти.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богатство России: реки и озёра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разнообразие зон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арктические и субарктические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преобладает арктический климат с вечной мерзлотой и суровыми зимами. Субарктическая зона характеризуется длительной зимой и коротким летом, что влияет на образ жизни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и муссонные климатические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встречается на большей части страны с умеренными температурами и осадками. Муссонный климат на Дальнем Востоке приносит влажное лето и сухую зиму, влияя на природные условия и сельское хозяйство.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и Эльбрус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хребет содержит Эльбрус — высочайшую точку Европы (5 642 м). Здесь суровый рельеф с разнообразной флорой и фауной, важный для туризма и экологии.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— естественная граница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протянулся с севера на юг, разделяя Европу и Азию. Это богатый промышленный регион с полезными ископаемыми и уникальными природными условиями.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Саянские и Алтайские горы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Саяны и Алтай отличаются красивыми ландшафтами и богатством флоры и фауны. Эти горы влияют на климат и водные ресурсы регионов.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рельеф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 и их расположение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значительными запасами нефти и природного газа, которые концентрированы в Западной Сибири и Якутии. Эти ресурсы являются основой экономики и экспорта.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занимают около 45% страны и включают около 20% мировых запасов древесины, распространяясь от европейской части до Сибири и Дальнего Востока.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аграрные регионы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 славится урожаями пшеницы, сахарной свёклы и подсолнечника, обеспечивая продовольственную безопасность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регионы, такие как Кубань и Алтайский край, выращивают разнообразные культуры — зерно, овощи и картофель, которые также экспортируются на международные рынки.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транспортные маршруты России
</a:t>
            </a:r>
            <a:endParaRPr lang="en-US" sz="258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превышает 87 000 км, включая Транссибирскую магистраль длиной около 9 289 км, связывающую европейскую и азиатскую части.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и крупные реки, такие как Волга и Енисей, служат важными водными маршрутами для грузоперевозок и развития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центр жизни и развития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крупнейший город России и её столица с населением около 13 миллионов человек. Это экономический, политический и культурный центр, привлекающий людей со всей страны и мира.
</a:t>
            </a:r>
            <a:endParaRPr lang="en-US" sz="75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окно в Европу
</a:t>
            </a:r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второй по величине город с населением свыше 5,6 миллиона человек. Он известен своими историческими памятниками и уникальной архитектурой, а также важным портовым значением.
</a:t>
            </a:r>
            <a:endParaRPr lang="en-US" sz="764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— сердце Сибири
</a:t>
            </a:r>
            <a:pPr algn="ctr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— крупнейший город Сибирского региона с населением около 1,6 миллиона. Это важный научный и транспортный центр, играющий ключевую роль в развитии Восточной части России.
</a:t>
            </a:r>
            <a:endParaRPr lang="en-US" sz="82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густонаселённые районы страны
</a:t>
            </a:r>
            <a:endParaRPr lang="en-US" sz="27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культурное разнообразие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проживают более 190 этнических групп, каждая из которых сохраняет свои языковые и культурные особенности, что делает страну многогранной и богатой традициями.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составляют около 80% населения, но среди крупных народов также татары, украинцы, башкиры и чеченцы, каждый из которых оказывает влияние на региональную культуру.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национальных республик обеспечивают самобытность этносов и поддерживают традиции, обряды и праздники, что дополняет общую культурную мозаику страны.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религий, языков и обычаев формирует уникальную среду, отражающую историю взаимодействия народов на огромной территории России.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карт России в современной жизни
</a:t>
            </a:r>
            <a:endParaRPr lang="en-US" sz="2531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используются в образовании для изучения географии и истории, помогают школьникам и студентам лучше понимать пространство и особенности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туризме и бизнесе карты позволяют планировать маршруты, оценивать инфраструктуру и эффективно взаимодействовать с разными регионами по логистике и маркетингу.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карты и ГИС облегчают мониторинг природных явлений, информируя о погоде, дорожной обстановке и ситуациях в режиме реального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на карте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занимают ключевые места, отражая государственную мощь и культурное наследие. Москва — политический центр, а Санкт-Петербург славится архитектурой и историей.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исторические города, такие как Казань и Великий Новгород, сохраняют традиции и памятники, демонстрируя многонациональное прошлое и значимость регионов в истории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природное чудо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пресноводное озеро мира, содержащее около 20% мировых запасов пресной воды. Его уникальная экосистема привлекает учёных и туристов из разных стран.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Куршская коса — заповедник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полоса земли между Балтийским морем и Куршским заливом славится редкими ландшафтами и биологическим разнообразием, что сделало её объектом Всемирного наследия ЮНЕСКО.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Санкт-Петербурга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ансамбли и памятники XVIII–XIX веков, включая Эрмитаж и Невский проспект, отражают эпоху имперского расцвета и уникальные культурные традиции города.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наследия ЮНЕСКО на карте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России и её роль в мире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коридоры, такие как Транссибирская железнодорожная магистраль, обеспечивают связность и поддерживают экономические связи между Европой и восточными регионами.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 16 странами, благодаря чему занимает важное геополитическое положение между Европой и Азией, влияя на международные отношения и безопасность.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открывает кратчайший морской маршрут в арктических водах, способствуя развитию международной торговли и стратегическому значению 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эволюция границ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Сибири и её присоединение к России расширили территорию на восток, заложив основу для современного распололожения.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–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Дальнего Востока и укрепление границ на Тихом океане укрепили позиции России как мощной евразийской державы.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век, период после двух мировых войн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границ вследствие войн и политических решений повлияли на формирование современной географии государства.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и после распада СССР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современной Российской Федерации с новыми государственными границами и переосмыслением внешней политики и территориального устройства.
</a:t>
            </a:r>
            <a:endParaRPr lang="en-US" sz="9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районы и природные территории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выделяются природные зоны от тундры на севере до степей на юге, включая тайгу и горные системы. Это богатое природное разнообразие создаёт уникальные ландшафты.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 заповедников и национальных парков охраняют редкие виды флоры и фауны. Эти территории важны для научных исследований и развития экотуризма 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время и мониторинг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позволяют отслеживать погодные изменения, природные катастрофы и городскую инфраструктуру в режиме реального времени, повышая точность данных и оперативность реагирования.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спутниковых снимков и GPS учета улучшает качество картографии, давая возможность получать детальные изображения и анализировать территорию на больших масштабах.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защита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геоинформационные системы помогают планировать развитие регионов и проекты, а также обеспечивают контроль и охрану окружающей среды, способствуя устойчивому развитию.
</a:t>
            </a:r>
            <a:endParaRPr lang="en-US" sz="774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будущее картографии
</a:t>
            </a:r>
            <a:endParaRPr lang="en-US" sz="25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 отражает богатство природы, историю и многообразие культуры страны. Она помогает лучше понимать её масштаб и важность, а также служит основой для изучения и развития территорий.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карты России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2026-05-10T22:55:57Z</dcterms:created>
  <dcterms:modified xsi:type="dcterms:W3CDTF">2026-05-10T22:55:57Z</dcterms:modified>
</cp:coreProperties>
</file>