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Войска и воинские формирования вне состава Вооружённых Сил Российской Федерации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структуры дополняют армию и обеспечивают безопасность страны.
</a:t>
            </a:r>
            <a:endParaRPr lang="en-US" sz="313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страны строится на разделении задач: армия защищает от внешней агрессии, а отдельные формирования охраняют границу, поддерживают порядок, спасают людей и обеспечивают устойчивую работу государства.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5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государству нужны разные силовые структуры
</a:t>
            </a:r>
            <a:endParaRPr lang="en-US" sz="2405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формирования создаются только на основе Конституции РФ, федеральных законов, указов Президента и постановлений Правительства. Их существование и полномочия закреплены нормативно.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Правовой статус и подчинённость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задач у них различается: одни охраняют границу, другие обеспечивают внутреннюю безопасность, третьи занимаются спасением людей и ликвидацией чрезвычайных ситуаций.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применения силы, территория действия и уровень секретности зависят от конкретного ведомства, поэтому правовой режим каждой структуры имеет собственные особенности.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не входят в состав Вооружённых Сил РФ, но подчиняются разным центрам управления: Президенту РФ, Правительству РФ и профильным федеральным ведомствам.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458403"/>
            <a:ext cx="4151400" cy="21306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показано, какие ведомства отвечают за ключевые направления безопасности.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ведомство решает свою задачу безопасности и имеет собственную систему управления, подготовки и применения сил.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6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структуры и их ведомственная принадлежность
</a:t>
            </a:r>
            <a:endParaRPr lang="en-US" sz="2206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Конституции РФ и федеральным законам о ФСБ, Росгвардии, МЧС и ФСО России.
</a:t>
            </a:r>
            <a:endParaRPr lang="en-US" sz="116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Пограничные органы ФСБ охраняют сухопутные, морские и воздушные рубежи России. Они контролируют пропуск через границу и проверяют соблюдение установленных правил.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8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ФСБ России и Пограничная служба
</a:t>
            </a:r>
            <a:endParaRPr lang="en-US" sz="2188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рубежей государства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работа включает выявление и задержание нарушителей, а также пресечение незаконного перемещения людей, оружия и товаров. Это важная часть защиты суверенитета страны.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 пресечение нарушений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задач показывает, что безопасность страны строится на нескольких взаимодополняющих направлениях.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частично пересекаются, но у каждой структуры своя зона ответственности и свои правовые полномочия.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основным задачам ФСБ России, Росгвардии, МЧС России и ФСО России.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неармейских формирований
</a:t>
            </a:r>
            <a:endParaRPr lang="en-US" sz="266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Росгвардии выделило внутреннюю безопасность в отдельное направление с самостоятельным управлением и задачами.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году были созданы Войска национальной гвардии Российской Федерации.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2016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 Президента РФ от 5 апреля 2016 г. № 157 «Вопросы Федеральной службы войск национальной гвардии Российской Федерации».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структуры действуют при угрозе безопасности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межведомственное распределение обязанностей в типовых ситуациях.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978" y="1453774"/>
            <a:ext cx="258038" cy="29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0397" y="1458874"/>
            <a:ext cx="284700" cy="28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2147" y="1474691"/>
            <a:ext cx="284700" cy="2530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87228" y="1453774"/>
            <a:ext cx="258038" cy="294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5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направления работы МЧС России
</a:t>
            </a:r>
            <a:endParaRPr lang="en-US" sz="2915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Спасатели выводят людей из опасной зоны, ищут пострадавших и помогают тем, кто не может самостоятельно покинуть место происшествия.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 и спасение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Подразделения МЧС тушат крупные пожары, локализуют опасные очаги и участвуют в ликвидации последствий техногенных аварий.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и аварии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подтоплениях и других природных бедствиях МЧС организует эвакуацию, доставку помощи и восстановительные работы на местах.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Наводнения и стихия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и пиротехнические силы помогают разбирать завалы, обезвреживать опасные предметы и обеспечивать доступ к пострадавшим.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завалах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формирования для охраны управления и связи
</a:t>
            </a:r>
            <a:endParaRPr lang="en-US" sz="2104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Подразделения специальной связи и охраны обеспечивают защищённую передачу информации, охрану органов власти и бесперебойную работу системы управления даже в сложной обстановке.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значение особенно велико в кризисные периоды, когда важно сохранить непрерывность командования, защитить документы и исключить нарушение связи между государственными органами.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1991 года реформы шли поэтапно: каждая новая структура получала собственные задачи, подчинение и систему управления.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 показывает переход от единой советской модели к более специализированной и разграниченной системе безопасности.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этапам развития государственных органов безопасности РФ: 1991, 1993, 2003, 2016 годы.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Организационные изменения после 1991 года
</a:t>
            </a:r>
            <a:endParaRPr lang="en-US" sz="285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96492" y="1068000"/>
            <a:ext cx="4146316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 каждого ведомства своя зона ответственности и особые полномочия, не совпадающие с задачами армии.
</a:t>
            </a:r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задач подтверждает самостоятельность ведомств и их особую правовую компетенцию.
</a:t>
            </a:r>
            <a:endParaRPr lang="en-US" sz="1533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задач и полномочий разных структур
</a:t>
            </a:r>
            <a:endParaRPr lang="en-US" sz="2224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Федеральные законы о ФСБ, Росгвардии и МЧС РФ.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Вооружённые Силы предназначены прежде всего для внешней обороны государства, тогда как неармейские формирования решают задачи охраны границы, внутренней безопасности и защиты населения от угроз и чрезвычайных ситуаций.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позволяет точнее готовить личный состав: одни подразделения действуют на рубежах, другие — в городах, при массовых мероприятиях, в зоне аварий и при угрозах террористического характера.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подчинение и правовое регулирование делают управление такими структурами более гибким, а применение сил — более строго ограниченным законом и служебными полномочиями.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формирования не входят в состав Вооружённых Сил
</a:t>
            </a:r>
            <a:endParaRPr lang="en-US" sz="210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применения силы и специальных средств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правовой порядок принятия решения, применения силы и последующего контроля.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Пограничник в ночном дозоре
</a:t>
            </a:r>
            <a:pPr algn="ctr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учебном участке он читает карту, сверяет ориентиры и двигается вдоль рубежа без лишнего шума. Такая служба требует внимательности, выносливости и умения быстро замечать следы, которые указывают на нарушение границы.
</a:t>
            </a:r>
            <a:endParaRPr lang="en-US" sz="1178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Росгвардеец на городской площади
</a:t>
            </a:r>
            <a:pPr algn="ctr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массовым мероприятием он оценивает маршруты движения людей, точки входа и возможные риски. Важны выдержка, дисциплина и умение общаться спокойно, потому что задача службы — сохранить порядок без лишнего напряжения для граждан.
</a:t>
            </a:r>
            <a:endParaRPr lang="en-US" sz="1136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Спасатель в зоне завала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дыму и пыли он работает в каске, с фонарём и инструментом для разбора конструкций. Здесь решают не только сила и техника, но и точный расчёт: каждая минута может означать спасённую жизнь.
</a:t>
            </a:r>
            <a:endParaRPr lang="en-US" sz="1292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личного состава и особенности службы
</a:t>
            </a:r>
            <a:endParaRPr lang="en-US" sz="251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Интенсивность участия меняется в зависимости от характера угрозы: одни структуры работают постоянно, другие активнее включаются при особых событиях.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безопасности распределяет нагрузку по профилю задач, а не по принципу «главнее — второстепеннее».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функций федеральных ведомств РФ по действующему законодательству.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5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структур в мирное время и при кризисах
</a:t>
            </a:r>
            <a:endParaRPr lang="en-US" sz="281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приграничных районах и при эвакуации населения важна чёткая координация, чтобы исключить дублирование задач и ускорить помощь людям, находящимся в зоне риска.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 Вооружёнными Силами РФ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отражении внешних угроз армия и неармейские формирования действуют согласованно: Вооружённые Силы обеспечивают оборону, а профильные ведомства усиливают охрану границы, объектов и коммуникаций.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план действий позволяет распределить ответственность между ведомствами, сохранить управление и использовать каждую структуру там, где её подготовка и полномочия наиболее эффективны.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696497"/>
            <a:ext cx="4151400" cy="1654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охрана охватывает не только границу, но и объекты, от которых зависит безопасность людей и работа государства.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 охраны определяется не только местом, но и ценностью объекта для жизни страны и населения.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объектов и территорий охраны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федеральных органов безопасности и чрезвычайного реагирования РФ.
</a:t>
            </a:r>
            <a:endParaRPr lang="en-US" sz="116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7650" y="1205853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1250" y="1205853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4450" y="1248003"/>
            <a:ext cx="571500" cy="45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13050" y="1205853"/>
            <a:ext cx="541500" cy="54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709850" y="1248003"/>
            <a:ext cx="571500" cy="457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4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национальной безопасности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3549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рубежей
</a:t>
            </a:r>
            <a:pPr algn="l" indent="0" marL="0">
              <a:lnSpc>
                <a:spcPct val="100000"/>
              </a:lnSpc>
              <a:buNone/>
            </a:pPr>
            <a:r>
              <a:rPr lang="en-US" sz="12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Пограничные органы ежедневно удерживают контроль над внешней границей и помогают предотвращать незаконное пересечение, контрабанду и другие нарушения, влияющие на суверенитет страны.
</a:t>
            </a:r>
            <a:endParaRPr lang="en-US" sz="1294" dirty="0"/>
          </a:p>
        </p:txBody>
      </p:sp>
      <p:sp>
        <p:nvSpPr>
          <p:cNvPr id="16" name="Text 3"/>
          <p:cNvSpPr txBox="1"/>
          <p:nvPr/>
        </p:nvSpPr>
        <p:spPr>
          <a:xfrm>
            <a:off x="37785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Предотвращение угроз
</a:t>
            </a:r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ФСБ работает с рисками, которые трудно заметить сразу: террористическими намерениями, разведывательной деятельностью и иными угрозами государственной безопасности.
</a:t>
            </a:r>
            <a:endParaRPr lang="en-US" sz="1280" dirty="0"/>
          </a:p>
        </p:txBody>
      </p:sp>
      <p:sp>
        <p:nvSpPr>
          <p:cNvPr id="17" name="Text 4"/>
          <p:cNvSpPr txBox="1"/>
          <p:nvPr/>
        </p:nvSpPr>
        <p:spPr>
          <a:xfrm>
            <a:off x="20667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внутри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Росгвардия поддерживает общественную безопасность на улицах, при массовых мероприятиях и в местах, где требуется быстрый и организованный силовой ответ на нарушение порядка.
</a:t>
            </a:r>
            <a:endParaRPr lang="en-US" sz="1192" dirty="0"/>
          </a:p>
        </p:txBody>
      </p:sp>
      <p:sp>
        <p:nvSpPr>
          <p:cNvPr id="18" name="Text 5"/>
          <p:cNvSpPr txBox="1"/>
          <p:nvPr/>
        </p:nvSpPr>
        <p:spPr>
          <a:xfrm>
            <a:off x="54903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Реагирование на бедствия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32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МЧС спасает людей при пожарах, наводнениях, обрушениях и техногенных авариях, когда важны скорость, техника и слаженность действий большого числа специалистов.
</a:t>
            </a:r>
            <a:endParaRPr lang="en-US" sz="1328" dirty="0"/>
          </a:p>
        </p:txBody>
      </p:sp>
      <p:sp>
        <p:nvSpPr>
          <p:cNvPr id="19" name="Text 6"/>
          <p:cNvSpPr txBox="1"/>
          <p:nvPr/>
        </p:nvSpPr>
        <p:spPr>
          <a:xfrm>
            <a:off x="72021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подразделения охраняют управление, связь и ключевые объекты, чтобы государственные решения принимались и исполнялись без сбоев даже в сложной обстановке.
</a:t>
            </a:r>
            <a:endParaRPr lang="en-US" sz="128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2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место неармейских формирований в системе безопасности России
</a:t>
            </a:r>
            <a:pPr algn="ctr" indent="0" marL="0">
              <a:lnSpc>
                <a:spcPct val="100000"/>
              </a:lnSpc>
              <a:buNone/>
            </a:pPr>
            <a:r>
              <a:rPr lang="en-US" sz="14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Неармейские формирования — это самостоятельный и законодательно закреплённый элемент безопасности России. Их сила в специализации, координации и быстрой реакции, которые дополняют возможности армии и укрепляют устойчивость государства.
</a:t>
            </a:r>
            <a:endParaRPr lang="en-US" sz="352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2026-05-21T04:46:43Z</dcterms:created>
  <dcterms:modified xsi:type="dcterms:W3CDTF">2026-05-21T04:46:43Z</dcterms:modified>
</cp:coreProperties>
</file>