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706" y="0"/>
            <a:ext cx="54700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сердечно-сосудистой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сердце здоровым в подростковом возрасте?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0" y="0"/>
            <a:ext cx="46646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именно сейчас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организм быстро растёт, а сердце и сосуды работают с повышенной нагрузкой. Именно сейчас закладываются привычки, которые помогают сохранить здоровье на годы вперёд.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3416" y="1496961"/>
            <a:ext cx="2611609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сердечно-сосудистой системы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 — главный насос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 четырёх камер: двух предсердий и двух желудочков. Оно непрерывно перекачивает кровь, чтобы каждая клетка получала кислород и питательные вещества.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и вены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несут кровь от сердца к органам, а вены возвращают её обратно. Такое движение обеспечивает постоянный круг кровообращения и поддерживает работу всего организма.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 — место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капиллярах стенки очень тонкие, поэтому здесь кислород и питательные вещества переходят к тканям, а углекислый газ и продукты обмена уходят в кровь.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кровообращения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проходит через лёгкие, где кровь насыщается кислородом, а большой круг доставляет её ко всем органам и возвращает обратно к сердцу.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сердце работает в покое и при нагрузке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сидит или отдыхает, сердце сокращается реже. У большинства подростков пульс в это время находится примерно в пределах 60–90 ударов в минуту.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бега, игры или подъёма по лестнице мышцы требуют больше кислорода, поэтому сердце начинает биться чаще и перекачивает больше крови за минуту.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физически активного человека каждый удар сердца может быть более сильным и эффективным. Поэтому ему легче переносить движение и быстрее восстанавливаться после него.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не только кислород, но и углекислый газ, питательные вещества, воду и продукты обмена. Поэтому от работы сердца зависит состояние всех органов.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факторы, влияющие на здоровье сердца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 состояние сердца сильнее всего влияют ежедневные привычки, а не редкие усилия.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питание дают наибольший вклад, а сон и стресс заметно влияют на восстановление и самочувствие 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школьного курса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255" y="2012504"/>
            <a:ext cx="367465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545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1" y="3725508"/>
            <a:ext cx="555401" cy="44432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4576" y="3677070"/>
            <a:ext cx="541197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77949" y="3725508"/>
            <a:ext cx="555401" cy="44432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как защита сердца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и 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ходьба помогает меньше сидеть и поддерживает кровообращение. Даже короткие активные перемещения в течение дня снижают длительную нагрузку на сердце и сосуды.
</a:t>
            </a:r>
            <a:endParaRPr lang="en-US" sz="1330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 бег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и езда на велосипеде тренируют выносливость, делают сердечную мышцу сильнее и помогают организму лучше справляться с физической работой.
</a:t>
            </a:r>
            <a:endParaRPr lang="en-US" sz="1482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развивает дыхание, координацию и общую выносливость. Оно даёт полезную нагрузку без резких ударов и особенно удобно для регулярных тренировок.
</a:t>
            </a:r>
            <a:endParaRPr lang="en-US" sz="1317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свежем воздухе заставляют двигаться активно и разнообразно. Они полезны тем, что сочетают нагрузку, координацию, внимание и хорошее настроение.
</a:t>
            </a:r>
            <a:endParaRPr lang="en-US" sz="1317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упражнения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на физкультуре помогают выполнять норму движения — не менее 60 минут в день. Регулярность важнее редких, но очень тяжёлых нагрузок.
</a:t>
            </a:r>
            <a:endParaRPr lang="en-US" sz="12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для здоровья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привычек в течение суток помогает сердцу, сосудам и нервной системе восстанавливаться.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55494"/>
            <a:ext cx="4750071" cy="1501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 напитки: что выбирает сердце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полезных и менее удачных вариантов питания для ежедневного выбора.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с овощами, кашами, рыбой и водой поддерживает сосуды лучше, чем частые снеки, газировка и избыток сладкого.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основ здоровья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избыток соли и сахара вреден сосудам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9644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задерживает воду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соли слишком много, организм удерживает больше жидкости. Из-за этого сердцу и сосудам приходится работать с дополнительной нагрузкой, а самочувствие может ухудшаться.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879009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повышает калорийность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сахара делает рацион более калорийным. Если энергии поступает больше, чем расходуется, возрастает риск набора лишнего веса.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0232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 особенно коварны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Газировка и другие сладкие напитки быстро дают много сахара, но почти не насыщают. После них хочется есть снова, поэтому легко переесть.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879009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ежедневный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обычного питания полезнее пить воду, не пересаливать блюда и чаще выбирать натуральные продукты. Так легче поддерживать нормальную работу сердца и сосудов.
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до нагрузки и после неё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тренирован организм, тем быстрее пульс возвращается к обычному уровню после движения.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пульса после бега — нормальная реакция, а быстрое восстановление показывает, что сердце хорошо приспосабливается к нагрузке.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учебного графика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767" y="2327342"/>
            <a:ext cx="3419905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7385" y="2327342"/>
            <a:ext cx="3419905" cy="28272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 его влияние на сердце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 работой у подростка часто учащается пульс, напрягаются плечи и становится поверхностным дыхание. Если сделать несколько медленных вдохов и коротко пройтись, организм быстрее успокаивается и легче возвращается к обычному ритму.
</a:t>
            </a:r>
            <a:endParaRPr lang="en-US" sz="960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напряжение тянется весь день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переживания не отпускают до вечера, усталость накапливается и мешает нормально отдыхать. Разговор со взрослым, прогулка без телефона и спокойный вечер помогают снять лишнее напряжение и поддержать сердце.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как время восстановления сердечно-сосудистой системы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для 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14–17 лет организму обычно нужно 8–10 часов сна. Этого времени хватает, чтобы сердце работало спокойнее, а мышцы, нервы и дыхание успевали восстановиться после учёбы и нагрузки.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во сне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сна пульс становится ровнее, снижается нагрузка на сердце и сосуды. Организм переносит силы на восстановление, поэтому утром легче просыпаться, двигаться и сохранять внимание на уроках.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опасен недосып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спать мало, быстрее появляется утомляемость, раздражительность и рассеянность. Подростку становится труднее переносить физическую нагрузку, а восстановление после активного дня идёт заметно медленнее.
</a:t>
            </a:r>
            <a:endParaRPr lang="en-US" sz="1069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помочь себе уснуть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ложиться и вставать примерно в одно время, не задерживаться долго у экрана и завершать вечер спокойными делами. Так сон становится глубже и приносит больше пользы организму.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132" y="1426907"/>
            <a:ext cx="4588560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 для профилактики перегрузки сердца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но регулярные действия помогают сердцу и сосудам работать без лишнего напряжения. Важно не отдельное усилие, а повторяющийся полезный режим каждый день.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защищают сердце привычки, которые выполняются ежедневно: движение, вода, сон и короткие перерывы при сидении.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«Гигиена сердечно-сосудистой системы»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126" y="550934"/>
            <a:ext cx="386371" cy="3090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4126" y="2713109"/>
            <a:ext cx="386371" cy="30909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8727" y="2713109"/>
            <a:ext cx="386371" cy="30909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 вейпы: опасность для сосудов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сужаются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вызывает сужение сосудов, из-за чего сердцу труднее проталкивать кровь. Это повышает нагрузку на организм даже при обычной повседневной активности.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ускоряется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никотина сердце начинает биться чаще, а работа становится менее экономной. Для подростка, чья система ещё развивается, такая перегрузка особенно нежелательна.
</a:t>
            </a:r>
            <a:endParaRPr lang="en-US" sz="1447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Страдают дыхательные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Табачный дым и аэрозоли вейпов раздражают дыхательные пути и ухудшают доставку кислорода к тканям. Из-за этого быстрее возникает одышка и чувство усталости.
</a:t>
            </a:r>
            <a:endParaRPr lang="en-US" sz="1409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 подростковом возрасте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подростков сердце и сосуды ещё формируются, поэтому вредные вещества действуют сильнее. Отказ от курения и вейпов помогает сохранить здоровье на будущее.
</a:t>
            </a:r>
            <a:endParaRPr lang="en-US" sz="14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риска, которые можно изменить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самые заметные риски связаны с повседневными привычками: сидением, поздним сном и перекусами. Это те вещи, на которые подросток может влиять уже сегодня.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изменить ежедневный режим, тем меньше нагрузка на сердце и сосуды. Наибольший эффект дают движение, сон и контроль питания.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теме; условная оценка факторов риска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оценивают состояние сердечно-сосудистой системы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в покое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спокойном состоянии пульс показывает, насколько ровно работает сердце. У подростка он может немного различаться в зависимости от возраста, физической формы и общего самочувствия.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нагрузку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движения пульс учащается, и это нормально. Важно, чтобы через несколько минут отдыха он постепенно возвращался к привычному уровню, а дыхание становилось спокойнее.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Артериальное давление помогает понять, как сосуды справляются с кровотоком. Слишком высокие или слишком низкие значения требуют внимания, особенно если они сопровождаются плохим самочувствием.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слабость, головокружение, боли в груди, частые обмороки или долгое восстановление после нагрузки — это повод сообщить взрослым и обратиться к врачу.
</a:t>
            </a:r>
            <a:endParaRPr lang="en-US" sz="10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 плохом самочувствии на нагрузке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действий при боли, сильной одышке, головокружении или резкой слабости во время физической активности.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02484" y="1396599"/>
            <a:ext cx="2685732" cy="32897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дома и в школе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61084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Подниматься по лестнице, идти пешком и играть в активные игры полезнее, чем долго сидеть без перерыва. Даже небольшая подвижность в течение дня помогает сердцу работать легче.
</a:t>
            </a:r>
            <a:endParaRPr lang="en-US" sz="969" dirty="0"/>
          </a:p>
        </p:txBody>
      </p:sp>
      <p:sp>
        <p:nvSpPr>
          <p:cNvPr id="12" name="Text 3"/>
          <p:cNvSpPr txBox="1"/>
          <p:nvPr/>
        </p:nvSpPr>
        <p:spPr>
          <a:xfrm>
            <a:off x="3390900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напитков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вода лучше сладкой газировки, потому что не перегружает организм сахаром. Если пить достаточно воды, легче сохранять бодрость на уроках и после занятий.
</a:t>
            </a:r>
            <a:endParaRPr lang="en-US" sz="969" dirty="0"/>
          </a:p>
        </p:txBody>
      </p:sp>
      <p:sp>
        <p:nvSpPr>
          <p:cNvPr id="13" name="Text 4"/>
          <p:cNvSpPr txBox="1"/>
          <p:nvPr/>
        </p:nvSpPr>
        <p:spPr>
          <a:xfrm>
            <a:off x="661084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Осознанная посадка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Нормальная осанка за партой облегчает дыхание и делает длительное сидение менее утомительным. Важно периодически вставать, разминаться и менять положение тела.
</a:t>
            </a:r>
            <a:endParaRPr lang="en-US" sz="947" dirty="0"/>
          </a:p>
        </p:txBody>
      </p:sp>
      <p:sp>
        <p:nvSpPr>
          <p:cNvPr id="14" name="Text 5"/>
          <p:cNvSpPr txBox="1"/>
          <p:nvPr/>
        </p:nvSpPr>
        <p:spPr>
          <a:xfrm>
            <a:off x="3390900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полезно сделать паузу от экрана, поужинать без спешки и лечь спать вовремя. Так организм успевает восстановиться и подготовиться к следующему дню.
</a:t>
            </a:r>
            <a:endParaRPr lang="en-US" sz="9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687472"/>
            <a:ext cx="4750071" cy="24379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Мини-план дня для здоровья сердца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распорядок помогает распределить нагрузку равномерно и не перегружать организм. В нём сочетаются движение, отдых, питание и сон.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распределять активность и отдых по дню, сердце работает ровнее, а самочувствие становится стабильнее.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«Гигиена сердечно-сосудистой системы»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сердца начинается с ежедневных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 сосуды лучше всего защищают простые привычки: больше двигаться, правильно есть, высыпаться, отдыхать без переутомления и не пробовать вредные вещества. Именно из таких решений складывается крепкое здоровье.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2026-06-01T12:57:58Z</dcterms:created>
  <dcterms:modified xsi:type="dcterms:W3CDTF">2026-06-01T12:57:58Z</dcterms:modified>
</cp:coreProperties>
</file>