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деепричастный оборот делает речь точнее и грамотнее.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деепричастном обороте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часто встречается в текстах и помогает выразить два действия без лишних повторов. Его знание развивает грамотность, учит ставить запятые и не путать обороты в предложении.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и причастный обороты: различия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смешивать две похожие, но разные синтаксические конструкции.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значением конструкции и словом, к которому она относится.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деепричастный оборот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предложения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 и связано с ним по смыслу. Оно не заменяет сказуемое, а лишь добавляет к нему важную подробность.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обычно задают вопросы что делая? и что сделав? Они помогают понять, когда действие происходит: одновременно с главным или раньше него.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оба действия выполняет один и тот же человек, животное или предмет. Поэтому в предложении важно следить, чтобы смысл не разрушался и связь оставалась ясной.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действующее лицо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 живой речи и тексте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помогает показать, что одно действие следует за другим. Благодаря этому предложение звучит живо и ясно, а описание становится более динамичным и понятным.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«Войдя в класс, ученик поздоровался» или «Собрав портфель, девочка вышла из дома» легко увидеть два действия одного лица.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в разных текстах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можно увидеть в учебниках, рассказах и инструкциях. Они удобны там, где нужно кратко передать порядок действий без длинных повторов.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оборота с главным действием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сказуемое выражает основное действие, а деепричастие — дополнительное. Эти части должны быть связаны по смыслу и относиться к одной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добавочное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говорить: «Подойдя к окну, у меня упала тетрадь». Правильно: «Подойдя к окну, я уронил тетрадь», потому что действующее лицо должно совпадать.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требует, чтобы оба действия выполнял один и тот же субъект. Если этого нет, предложение звучит неправильно и становится трудным для понимания.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действующее лицо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деепричастный оборот выделяется запятыми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перед основной частью, после него ставится запятая: «Улыбнувшись, девочка ответила». Он готовит читателя к главному действию.
</a:t>
            </a:r>
            <a:endParaRPr lang="en-US" sz="1024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внутри предложения, он выделяется с двух сторон: «Мальчик, заметив ошибку, исправил её». Так сохраняется чёткая граница конструкции.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предложения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завершает предложение, запятая ставится перед ним: «Ребята пошли домой, обсуждая урок». Оборот добавляет подробность к уже названному действию.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предложения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деепричастного оборота в предложении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позиция часто показывает, что одно действие произошло раньше другого: «Прочитав задание, ученик приступил к работе». Это помогает сразу увидеть порядок событий.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предложения оборот уточняет главное действие и делает его более точным: «Ученик, прочитав задание, приступил к работе». Смысл остаётся ясным и связным.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 оборот добавляет подробность к уже сказанному: «Ученик приступил к работе, прочитав задание». Порядок слов меняет оттенок смысла, но не правило обособления.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деепричастию и значение вида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задают вопросы от глагола-сказуемого: что делая? что сделав? Они помогают быстро определить, что перед нами именно деепричастная форма.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от сказуемого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совершенного вида обозначают действие, которое завершилось раньше основного: прочитав, открыв, услышав. Они помогают правильно понять последовательность событий в предложении.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несовершенного вида показывают одновременность действий: читая, идя, смеясь. Они отвечают на вопрос о том, что происходит вместе с главным действием.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и совершенного вида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деепричастий помогают понять, происходит ли добавочное действие одновременно с основным или раньше него.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важны для точного выражения последовательности действий и смысла предложения.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читая, идя, играя; прочитав, открыв, собрав.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деепричастного оборота
</a:t>
            </a:r>
            <a:endParaRPr lang="en-US" sz="213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деепричастие относится к одному лицу, а сказуемое — к другому. Тогда предложение звучит грамматически неверно и нарушает смысловую связь между действиями.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действующие лица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деепричастный оборот используют там, где одно лицо не может совершить оба действия. В таких случаях лучше перестроить предложение, чтобы оно стало ясным и правильным.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конструкция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или её отсутствие меняют строение предложения. Чтобы не ошибиться, нужно выделять весь оборот и проверять его границы по смыслу и по месту в предложении.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запятых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смешивают деепричастный и причастный обороты. Из-за этого вместо действия, добавленного к основному, получается признак предмета по действию.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причастием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примеры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исполнитель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варианте деепричастие относится к тому же лицу, что и сказуемое: Подходя к школе, я встретил друга. Это главное условие грамотного употребления оборота.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построение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Подходя к школе, у меня встретился друг построена ошибочно: действие приписано не тому, кто его совершает. Здесь нарушена связь между деепричастием и главным действием.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Закончив уроки, ребята пошли гулять правильно, потому что оба действия выполняют одни и те же ребята. Сначала они закончили уроки, затем отправились гулять.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Услышав звонок, ученики быстро сели за парты деепричастие показывает причину и предшествование. Такая конструкция естественна, потому что действия принадлежат одним и тем же ученикам.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деепричастного оборота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оборот построен грамотно и относится к нужному действующему лицу.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действующее лицо совпадает и границы оборота выделены верно, предложение обычно построено правильно.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синтаксического разбора деепричастного оборота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 художественном стиле
</a:t>
            </a:r>
            <a:endParaRPr lang="en-US" sz="2721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деепричастный оборот делает действие более подвижным и зрительным. Он помогает показать, как одно событие быстро сменяет другое, не перегружая предложение повторениями.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соединяют несколько деепричастий подряд, чтобы показать динамику эпизода. Благодаря этому рассказ выглядит собранным, а последовательность действий становится особенно ясной для читателя.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передают не только поступки, но и внутреннее состояние персонажа. Слова вроде оглянувшись, улыбнувшись, задумавшись помогают читателю лучше почувствовать настроение сцены.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 учебной и деловой речи
</a:t>
            </a:r>
            <a:endParaRPr lang="en-US" sz="2644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деепричастный оборот помогает передавать мысль без лишних повторов. Он делает фразу короче, но сохраняет точность и последовательность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изложения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деловой речи деепричастные обороты употребляют не слишком часто, чтобы не усложнять понимание. Длинные конструкции могут сделать текст тяжёлым и менее удобным для чтения.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документах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такие конструкции особенно удобны: они показывают порядок шагов. Например, подготовив рабочее место, можно сразу перейти к выполнению задания.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и памятки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поставить запятые при деепричастном обороте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от нахождения деепричастия до чтения предложения целиком.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и исключения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одиночные деепричастия в устойчивых сочетаниях ведут себя не так, как обычный оборот. Поэтому их проверяют особенно внимательно и не ставят запятые автоматически.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без обособления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сидя, лёжа, шутя, молча и не глядя в отдельных контекстах могут не выделяться запятыми. Здесь важно учитывать не только форму, но и привычное употребление.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пример вызывает сомнение, лучше свериться с учебником или словарём. Так проще понять, является ли выражение исключением или обычным деепричастным оборотом.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такие случаи рассматривают отдельно, потому что они требуют аккуратного анализа. Главное — не путать исключения с типичными правилами обособления.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406" y="1686040"/>
            <a:ext cx="267563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тему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всегда связан с глаголом-сказуемым и добавляет к нему ещё одно действие. Эта связь помогает быстро отличить его от других синтаксических конструкций.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находить весь оборот целиком, а не только одно деепричастие. От этого зависит правильная постановка запятых и точный синтаксический разбор.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оборота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обозначает действие, а причастный — признак предмета по действию. Различие по смыслу и по связи с главным словом помогает избежать ошибок.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причастием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обычно задают вопросы что делая? и что сделав? Они подсказывают, как понять значение формы и определить её место в предложении.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помогает выражать мысли кратко, ясно и выразительно. Если помнить о действующем лице, границах оборота и запятых, ошибки будут встречаться намного реже.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делает речь точнее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2026-05-28T16:31:40Z</dcterms:created>
  <dcterms:modified xsi:type="dcterms:W3CDTF">2026-05-28T16:31:40Z</dcterms:modified>
</cp:coreProperties>
</file>