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Я. Яшин и стихотворение «Спешите делать добрые дела»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доброте, совести и поступках, которые нельзя откладывать.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Я. Яшин вырос в северной деревне и хорошо знал жизнь простых людей. Его стихи понятны школьникам, потому что в них речь идёт о добре, ответственности и уважении к человеку.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Яшин: поэт, говоривший о совести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факты о жизни и творческом пути поэта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1913 год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Яшин родился в деревне Блудново Вологодской области и с детства впитал крестьянский уклад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и первые публикации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молодости он начал печататься и быстро вошёл в литературную среду, заявив о себе как о талантливом авторе.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годы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Великой Отечественной войны усилил в его творчестве темы памяти, человеческой стойкости и цены жизни.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1950–1960-е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послевоенные десятилетия Яшин писал стихи и прозу о простых людях, родной земле и нравственном выборе.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родина Яшина в его жизни и стихах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как источник поэтического взгляда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Вологодская деревня дала Яшину первые жизненные впечатления и чувство связи с землёй. В его текстах часто появляются труд, простая речь, крестьянский быт и наблюдения за людьми, которых он знал с детства.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северного края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река, снег, деревянные дома и просторные деревенские улицы становятся у Яшина не просто фоном, а частью характера его поэзии. Через эти образы он передаёт красоту и строгость родного края.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которых он помнил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внимательно всматривался в повседневную жизнь обычных жителей севера. Именно поэтому его стихи звучат честно и тепло: за каждым образом чувствуется реальный человек, его труд, заботы и достоинство.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поэзии А. Я. Яшина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темы чаще всего определяют интонацию его лирики и прозы.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творчества Яшина — нравственный выбор человека и связь с родной землёй.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наследие А. Я. Яшина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«спешите» делает название настойчивым призывом: добро нужно делать сразу, пока помощь действительно нужна человеку.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«делать добрые дела» подчёркивает, что доброта у Яшина — это не чувство и не разговор, а конкретный поступок.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сразу задаёт главный урок: нельзя оставаться равнодушным, если рядом есть чужая беда, просьба или трудность.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названия стихотворения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Яшин убеждает читателя, что ценность доброго дела раскрывается в тот момент, когда оно совершается вовремя и помогает живому человеку.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слова без поступка не имеют той силы, которую даёт реальная помощь, участие и внимательное отношение к другому.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показывает: даже небольшой добрый шаг способен поддержать человека, которому трудно, и изменить его состояние.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полезно не только тому, кто получил помощь: оно делает внимательнее, сильнее и человечнее и самого помощника.
</a:t>
            </a:r>
            <a:endParaRPr lang="en-US" sz="97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добрый поступок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 внимания к чужой нужде до реальной помощи.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175" y="1597175"/>
            <a:ext cx="186900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175" y="2853099"/>
            <a:ext cx="186900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175" y="4109015"/>
            <a:ext cx="186900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 и его выразительность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Яшин выбирает ясную лексику и короткие фразы, поэтому мысль звучит легко и сразу запоминается даже младшему школьнику.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призыва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как честный совет и обращение к совести читателя. Он не поучает, а мягко и твёрдо направляет к добру.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выразительность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лишних украшений и сложных образов. Благодаря этому внимание сосредоточено на главном: добрые дела нужно совершать вовремя.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обращение к читателю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обращение особенно понятно школьникам: оно связывает стихотворение с повседневной жизнью, где помощь, внимание и поддержка могут проявиться в обычной ситуации — в классе, дома или на улице.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спокойно и доверительно, как старший друг, который не читает нотаций. Его слова убеждают не силой, а уважением к человеку и верой в его способность быть добрым.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730927"/>
            <a:ext cx="4867800" cy="196859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Я. Яшина и их основные темы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произведений показывает, как поэт раскрывал разные стороны жизни: войну, природу, деревню и нравственный выбор человека.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названные произведения объединяют нравственная честность, внимание к человеку и уважение к его жизни и труду.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наследие А. Я. Яшина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двух мировых войн доброта воспринималась не как абстрактная идея, а как необходимая человеческая поддержка в трудное время.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XX века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войны сделали сострадание и взаимовыручку особенно значимыми для людей
</a:t>
            </a:r>
            <a:endParaRPr lang="en-US" sz="228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и почему близко стихотворение Яшина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и ясный призыв помогают читать стихотворение и обсуждать его без сложных пояснений.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понятен разным читателям, потому что говорит о добре через простую и жизненную ситуацию.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жизнью семиклассника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жизни призыв Яшина проявляется в обычных поступках: помочь однокласснику, объяснить задание, поддержать того, кому трудно, и не оставить человека одного в неловкой ситуации.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семиклассника доброта связана не только с делом, но и со словом: важно говорить уважительно, не обижать, уметь слушать и замечать настроение другого человека.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понять, что даже маленький шаг — поделиться временем, уступить, предложить помощь — делает класс и отношения в нём теплее и справедливее.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добрых дел в повседневной жизни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без лишних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один ученик заметил, что одноклассник не успевает записать домашнее задание, и спокойно продиктовал ему всё ещё раз. Такой поступок кажется маленьким, но именно из него складывается настоящая забота.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Поддержать дома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старшему брату доверили присмотреть за младшей сестрой, пока родители заняты. Он помог ей собрать портфель, напомнил о форме и терпеливо объяснил, как выполнить трудное задание.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Уступить место и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автобусе школьник заметил пожилого человека и уступил ему место, а в классе — дал товарищу закончить ответ у доски, не перебивая. Добро часто проявляется именно в таких спокойных решениях.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чтения стихотворения к личному выводу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художественный текст приводит читателя к нравственному решению.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59193"/>
            <a:ext cx="1944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59193"/>
            <a:ext cx="194400" cy="19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45307"/>
            <a:ext cx="194400" cy="22217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69993"/>
            <a:ext cx="194400" cy="172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А. Я. Яшина в русской литературе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и точный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Яшин писал ясно и сдержанно, поэтому его стихи легко воспринимаются и запоминаются. За внешней простотой в них скрыта серьёзная мысль о совести и человеческом достоинстве.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человеку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его произведений всегда стоит человек со своими заботами, трудом и ответственностью. Поэт умеет показать ценность обычной жизни без громких слов и пафоса.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природа и деревня у Яшина не просто фон, а часть его мировосприятия. Через образы родного края он говорит о связи человека с памятью и корнями.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значимость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Яшина помогает обсуждать важные нравственные вопросы на доступном языке. Поэтому его стихи полезны для чтения в школе и для разговора о добрых поступках.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стихотворения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текста помогает увидеть, что добро в стихотворении связано не с мечтой, а с конкретным поступком.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смыслов образует действие: остальные понятия объясняют, почему помощь становится нравственно значимой.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А. Я. Яшина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остаётся современным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1950–1960-е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прозвучало в эпоху, когда особенно ценили память о пережитом и верили в силу человеческой поддержки.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57748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 школе и семье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легко применять к повседневным ситуациям: дружбе, взаимопомощи, уважению и заботе о тех, кому трудно.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02373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стихотворения не стареет, потому что потребность в участии, внимании и добром деле остаётся у людей всегда.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Добро, которое нельзя откладывать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Яшин напоминает: добро проявляется в поступке и имеет ценность тогда, когда совершается вовремя. Именно поэтому его стихотворение остаётся понятным, близким и важным для школьников.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2026-05-22T11:47:32Z</dcterms:created>
  <dcterms:modified xsi:type="dcterms:W3CDTF">2026-05-22T11:47:32Z</dcterms:modified>
</cp:coreProperties>
</file>