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природные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 угрозы природы и научись действовать спокойно и безопасно.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о природных опасностях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явления могут остановить уроки, транспорт и связь. Если понимать местные риски и простые правила поведения, легче избежать травм, не растеряться и вовремя помочь себе и другим.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движение земной коры и его последствия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 из-за движения литосферных плит и разломов земной коры. Толчки могут внезапно изменить обстановку даже там, где раньше всё казалось устойчивым и безопасным.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падающие предметы, трещины в стенах, обрушение конструкций и повреждение труб. Люди часто получают травмы не от самого толчка, а от разрушений вокруг.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 сейсмоопасным районам относят Камчатку, Курильские острова, Сахалин и Кавказ. Магнитуда показывает энергию землетрясения, а интенсивность — как оно ощущается на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возникает после сильных дождей, быстрого таяния снега, ледовых заторов или штормового нагона. Вода затапливает дома, дороги, подвалы и поля, мешая передвижению людей и работе техники.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паводка вода часто становится грязной, а колодцы и другие источники могут быть опасны для здоровья. На иллюстрации уместны подтопленные улицы, машины у воды или разлившаяся река.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Наводнения: когда вода выходит из берегов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опасности встречаются чаще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явлений заметно меняется от региона к региону: где-то доминирует вода, где-то огонь, а где-то снег и ветер.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главная опасность зависит от природных условий территории и сезона.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региональные материалы и публикации МЧС России; для учебной визуализации использована обобщённая структура без точной статистики.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штормы и сильный ветер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 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часто идёт вместе с дождём и грозой. Из-за этого становятся опасными дороги, крыши, рекламные конструкции и линии электропередачи.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усиление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 штормы связаны с областями низкого давления. Ветер быстро набирает силу, ломает ветки, переносит лёгкие предметы и ухудшает видимость на улице.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Штормовой удар по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морском побережье особенно опасен штормовой нагон. Вода поднимается, заливает низкие участки берега и может быстро отрезать путь к безопасному месту.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опасная природная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природный процесс превращается в угрозу для людей и зданий.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одним из самых тяжёлых по площади лесных пожаров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Сводки МЧС России и данные по лесным пожарам за 2021 год.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сухая погода и ветер могут превратить небольшое возгорание в крупную чрезвычайную ситуацию.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обвалы: опасность на склонах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склон не удержался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крутом берегу после нескольких дней дождя грунт стал тяжёлым и влажным. Он медленно поехал вниз, увлекая куски земли и камни. Дорога рядом оказалась частично разрушена, а движение пришлось перекрыть.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тропа, где сорвался каменный обвал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камни и обломки породы могут внезапно сорваться со склона. Это особенно опасно для туристов и машин на узких дорогах. На фотографии хорошо видны свежие следы падения камней и повреждённый участок пути.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природных опасностей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различаются наиболее известные природные угрозы и где они особенно опасны.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опасности связаны с разными природными условиями, поэтому меры защиты тоже должны быть разными.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сводки и материалы МЧС России.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начинается, когда снежная масса теряет устойчивость и резко срывается вниз по склону, увлекая всё на своём пути.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свежие снегопады, оттепели и вибрация от людей, снегоходов или техники, которые могут нарушить равновесие снежного покрова.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риска находятся туристы, лыжники, спасатели и жители горных посёлков, где сход снега может перекрыть дороги и тропы.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движется очень быстро, поэтому важно замечать опасные склоны заранее и не задерживаться в потенциально опасной зоне.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Лавины: быстрый сход снега в горах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природных опасностей в течение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риска смещается по сезонам: зимой важнее снег и ветер, весной — вода, летом — жара и огонь.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меняется в течение года, поэтому меры подготовки нужно подбирать с учётом сезона и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сезонных особенностей природных опасностей по материалам МЧС России и школьному курсу ОБЗР; дата не требуется.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возникает при длительном отсутствии дождей: почва пересыхает, растения вянут, снижается урожай, а водоёмы мелют и становятся уязвимыми.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жара опасна перегревом и обезвоживанием: появляются слабость, головная боль, учащённое сердцебиение, а на солнце быстро ухудшается самочувствие.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жара ощущается сильнее из-за асфальта, плотной застройки и нехватки тени, поэтому особенно важны вода, головной убор и отдых в прохладе.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экстремальная жара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при угрозе природной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ОБЗР и рекомендациям МЧС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рядом с рекой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паводок первым делом отрезает мост и размывает грунтовую дорогу. Если вода поднимается быстро, страдают огороды, хозяйственные постройки и дома у берега, а помощь добирается медленнее, чем в городе.
</a:t>
            </a:r>
            <a:endParaRPr lang="en-US" sz="1032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ударом 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квартале ветер ломает ветки, а вода быстро затапливает дороги и дворы. Машины встают в пробке, люди дольше добираются до укрытия, а перебои связи и электричества сразу ощущают тысячи жителей.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опасности влияют на город и село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природных опасностей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люди и инфраструктура, если предупреждение запоздало и зона опасности не была вовремя покинута.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ущерб связан с нарушением жизни людей и работы инфраструктуры, поэтому раннее оповещение особенно важно.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последствий по материалам МЧС России и школьному курсу ОБЗР; дата не требуется.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32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082714"/>
            <a:ext cx="517045" cy="4595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234" y="2057985"/>
            <a:ext cx="509053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082714"/>
            <a:ext cx="517045" cy="45959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оповещения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Смс, сирены и сообщения служб предупреждают о начале угрозы раньше, чем стихия станет опасной для людей и транспорта.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опасных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мест, где возможны паводки, оползни или пожары, помогает заранее выбрать безопасный маршрут и не строить планы вслепую.
</a:t>
            </a:r>
            <a:endParaRPr lang="en-US" sz="1165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крыш, стен и окон снижает риск разрушений, а исправные коммуникации помогают быстрее пережить сильный ветер, снег или воду.
</a:t>
            </a:r>
            <a:endParaRPr lang="en-US" sz="1165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Противопожарные полосы, уборка сухой травы и осторожное обращение с огнём уменьшают вероятность быстрого распространения пламени.
</a:t>
            </a:r>
            <a:endParaRPr lang="en-US" sz="1165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воды, фонарик, заряженный телефон и учебная эвакуация помогают действовать спокойно и без потери времени в опасный момент.
</a:t>
            </a:r>
            <a:endParaRPr lang="en-US" sz="1147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что снижает риск при природных опасностях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безопасных действий помогает запомнить главное правило для каждой ситуации и избежать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важно быстро покинуть опасную зону, не поддаваться панике и не делать действий, которые усиливают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МЧС России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разных опасностях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природных опасностей помогает сохранить жизнь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первые признаки угрозы даёт время подготовиться: собрать вещи, выбрать безопасный путь и не оказаться в опасной зоне внезапно.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заранее знает маршрут эвакуации и правила поведения, он действует спокойнее, быстрее и меньше мешает другим в критический момент.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обсуждать план с семьёй и классом: тогда каждый понимает, куда идти, как связаться с близкими и кому помочь первым.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опасности: знать, чтобы быть готовым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нельзя остановить, но можно снизить их последствия. Знание признаков, правил поведения и местных рисков помогает сохранить спокойствие, здоровье и жизнь.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2026-05-21T00:52:44Z</dcterms:created>
  <dcterms:modified xsi:type="dcterms:W3CDTF">2026-05-21T00:52:44Z</dcterms:modified>
</cp:coreProperties>
</file>