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Вложенность множеств: когда одна группа живёт внутри другой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бывают «большие» и «маленькие» — и маленькие могут полностью помещаться в большие.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подходит для урока информатики во 2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важно сравнивать и группировать предметы. Множества помогают замечать сходства и различия, а вложенность учит работать по признаку и не путать один объект с целой группой. Подойдут картинки про игрушки, школьные принадлежности, фрукты и фигуры.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множество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— это несколько предметов, собранных вместе по общему признаку. Внутри множества каждый предмет считается элементом этой группы и помогает нам отличать одну группу от другой.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множества могут быть разными: игрушки, буквы, числа, животные или геометрические фигуры. Главное — чтобы они подходили под одинаковое правило, по которому мы их объединили.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элемента есть «своё место» только тогда, когда он подходит к признаку множества. Если признак не выполняется, предмет в это множество не входит. Поэтому примеры всегда проверяем глазами.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подмножество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Подмножество — это часть множества, в которой остаются только подходящие элементы. Маленькая группа считается подмножеством большой, если все её элементы входят в большую группу по тому же признаку.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так: A ⊆ B. Это значит: каждый элемент из множества A можно найти среди элементов множества B. Важно, чтобы не было ни одного лишнего предмета.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множество красных кругов будет подмножеством множества всех кругов: каждый красный круг обязательно является кругом. А вот зелёный круг не подходит к признаку «красный».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внутри круга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и подмножество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большой круг обозначает общее множество. Маленький круг внутри него — это подмножество. Внутри маленького круга находятся только те предметы, которые подходят к выбранному признаку.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расположен вне большого круга, он вообще не относится к этому множеству по признаку. А значит, он не попадает и в маленький круг. Так вложенность становится понятной с первого взгляда.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 ⊆ B читается так: «A — подмножество B». Проверяем: каждый элемент множества A находится в множестве B.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запоминания на уроке по теме подмножеств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{2, 4}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числа из маленькой группы входят в большую группу.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школьными принадлежностями тоже легко: можно назвать множество тетрадей и затем сузить его до множества зелёных тетрадей или до тетрадей в клетку. Признак помогает «сузить круг».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иногда подходит сразу к разным группам. Например, зелёная тетрадь может быть и зелёной, и в клетку. Поэтому её можно включить в несколько множеств сразу.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можно выделить множество учеников, а дальше — подмножества: например, множество девочек и множество мальчиков. Ещё отдельно можно взять множество тех, кто любит читать.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является ли группа подмножеством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шагам: все элементы маленькой группы должны быть в большой.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множества и пустое множество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множества содержат одни и те же элементы, они равны. Тогда каждый элемент первого множества есть во втором, и наоборот — во втором есть всё из первого.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при равенстве каждое множество является подмножеством другого. Можно думать так: «всё помещается одно в другое», потому что наборы элементов одинаковые.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обозначают знаком ∅. В нём нет ни одного элемента, поэтому не существует предмета, который мог бы «нарушить» правило подмножества.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пустое множество похоже на самый спокойный участник: оно не добавляет новых элементов, но всё равно подходит к вложенности — ведь проверять просто нечего.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на картинке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пустое множество можно показать маленьким кружком или рамкой, внутри которой нет предметов. Большой круг — это множество с элементами, поэтому внутри него что-то «лежит» и видно состав.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кружок внутри большого круга означает: в этом подмножестве есть место, но нет ни одного элемента. Такой пример помогает понять, что пустое множество тоже связано с вложенностью, просто там пусто.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вложенности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Самое общее множество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— множество всех фигур. В нём собраны предметы по одному общему признаку: «фигуры». Внутри ещё можно выбрать более точные группы.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Самый точный признак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ещё более точная группа: красные круглые фигуры. Она «живёт» внутри группы круглых, а та — внутри всех фигур. Так строится цепочка A ⊆ B ⊆ C.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Более узкий признак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внутри появляется подмножество: круглые фигуры. Оно включает только те элементы большого множества, которые подходят по признаку «круглые».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подмножества нет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является ли A подмножеством B, проверяют каждый элемент A. Если хотя бы один из них отсутствует в B, вложенности не получается и правило подмножества нарушается.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A = {1, 5}, а B = {1, 2, 3, 4}. Число 1 в B есть, но 5 в B не встречается. Значит, A ⊆ B неверно.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сравнивать не «почти всё», а всё. Недостаточно найти один совпавший элемент: подмножество существует только тогда, когда каждый элемент маленькой группы найден в большой.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вложенные группы по признакам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общего признака к более точному: фигуры → круглые фигуры → красные круглые фигуры.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знать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— это группа предметов, собранных по общему признаку. Например, можно составить множество фигур или множество игрушек в коробке. Главное: у группы есть понятное правило.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— это один предмет внутри множества. Он не равен всей группе целиком. Например, одна монета — элемент множества монет, а не всё множество сразу.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Подмножество — это часть большого множества, в которой все элементы подходят тому же признаку. Если каждый элемент маленькой группы входит в большую, значит, это подмножество.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— это множество без элементов. Оно обозначается символом ∅. Пустое множество всё равно можно рассматривать как часть любой группы, потому что «нечего проверять».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множества и вложенность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множества — это группы с одинаковыми элементами. Вложенность — когда маленькая группа находится внутри большой по правилу подмножества: все элементы маленькой входят в большую.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фруктами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с фруктами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на рисунке множество фруктов: в корзине лежат разные плоды. Затем внутри выбирают подмножество красных фруктов — только те, что подходят по цвету. Так дети видят, как один набор «прячется» в другом.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круглые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можно сделать ещё один шаг: взять подмножество красных круглых фруктов. Например, яблоки подходят сразу двум признакам. Каждый новый круг на рисунке становится меньше, потому что требования становятся точнее.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сюжет удобно рассматривать: фрукты легко представить, пересчитать и сравнить. Если в корзине есть яблоко, оно попадёт в самый «узкий» круг только тогда, когда подходит по нужным признакам — цвету и форме.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 уроке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добавить в подмножество лишний предмет, который не подходит по признаку. Тогда часть маленькой группы оказывается «снаружи», и правило подмножества нарушается.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один предмет и целое множество. Например, яблоко — это элемент, а корзина с яблоками — это множество. Путаем единицу и группу — получаем неверный ответ.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так: проверяют только часть элементов маленькой группы и забывают про остальные. Но подмножество нельзя «доказать наполовину» — нужны все элементы без исключения.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ответа нужно сравнение по каждому элементу: есть ли он в большом множестве? Если хотя бы одного нет, вложенности не бывает. Лучше проверять спокойно и внимательно.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запутаться в элементах и множествах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предметы → признак → проверка → ответ.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вложенность множеств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Вложенность помогает наводить порядок: предметы можно сортировать по признакам. Сначала выбирают самое общее, затем переходят к более точным группам. Так легче не теряться и быстро находить нужное.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в информатике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вложенность связана со схемами и правилами. Решая простые задачи, ребёнок учится следовать условиям и проверять шаги. Такой навык пригодится и дальше, когда появятся более сложные модели.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и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группы вложены, их удобно сравнивать. Понятно, что входит в маленькую часть и что не входит. Это развивает аккуратность: рассматриваем все элементы, а не один-два случайных.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вложенность тоже выручает: вещи раскладывают по коробкам, похожие находят быстрее, а список делают по разделам. Например, «фрукты» → «яблоки» → «красные яблоки».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 для запоминания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множество A: {кот, собака}. Множество B: {кот, собака, кролик}. Все элементы A есть и в B, поэтому A ⊆ B. Маленькая группа полностью помещается в большую.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это можно показать так: маленький круг с двумя животными внутри большого круга с тремя. Если один элемент «не пролезает» внутрь, подмножество не получится — но здесь всё подходит.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Подмножество — это часть множества, где каждый элемент входит в большее множество. Вложенность помогает видеть порядок, строить простые схемы и сравнивать группы. Для 2 класса правило простое: проверяем все элементы по одному.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2026-05-14T09:24:24Z</dcterms:created>
  <dcterms:modified xsi:type="dcterms:W3CDTF">2026-05-14T09:24:24Z</dcterms:modified>
</cp:coreProperties>
</file>