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производных предлогов
</a:t>
            </a:r>
            <a:endParaRPr lang="en-US" sz="2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не ошибаться в трудных случаях.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которые помогают понять связь слов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связывает слова в речи, а производные формы пришли из других частей речи. Именно поэтому они часто выглядят как обычные слова и требуют внимательной проверки по смыслу и роли в предложении.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производный предлог от самостоятельного слова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предметного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Производный предлог не называет предмет, признак или действие. Он только показывает отношения между словами: время, причину, направление или уступку, поэтому сам по себе не является членом предложения.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задать отдельный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предлогу нельзя задать самостоятельный вопрос, как к существительному или глаголу. В сочетании он работает вместе с другим словом и помогает понять связь, а не обозначает отдельный объект.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в течение дня, в продолжение урока, в связи с ремонтом главное — значение времени, причины или связи. Здесь слово не сохраняет собственное предметное значение и ведёт себя как предлог.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омонимами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фразе вследствие дождя слово обозначает причину, а в следствии по делу сохраняется значение существительного. Такой контраст помогает увидеть, где перед нами предлог, а где самостоятельное слово.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написание: самые частые примеры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4763075" y="2178600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благодаря, вследствие, навстречу, насчёт, вместо, внутри и наподобие. Эти формы закрепились в языке как единые предлоги, поэтому не делятся на отдельные смысловые части.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758075" y="2670006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трудны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звучанию такие слова похожи на обычные слова или сочетания слов. Из-за этого в школьных работах легко перепутать слитное написание с раздельным и потерять верный смысл предложения.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4758075" y="3161406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навстречу — на встречу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навстречу предлог передаёт направление, а сочетание на встречу остаётся обычным предлогом с существительным. Разница заметна, если определить, есть ли у слова предметное значение.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758075" y="3652810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вследствие — в следствии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указывает на причину и пишется слитно. В следствии по делу слово следствии сохраняет значение существительного, поэтому написание раздельное и зависит от контекста.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4763075" y="4144211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насчёт — на счёт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Насчёт значит о чём-то и выступает как предлог. На счёт — это сочетание предлога с существительным, например в банковском счёте, поэтому слова пишутся отдельно.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 раздельно: сравнение трудных случаев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пары и значения, чтобы быстрее выбирать правильное написание в похожих случаях.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передаёт значение причины, времени или направления, это обычно предлог; если сохраняется предметное значение, написание раздельное.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«Правописание производных предлогов»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написание: сочетания предлога и имени существительного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предметное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пишутся сочетания в течение, в продолжение, в связи, по причине и за счёт, когда каждое слово сохраняет своё значение и не превращается в единый предлог.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вставить 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словами легко поставить другое слово, перед нами, как правило, не предлог, а сочетание с существительным: в самом начале урока, по уважительной причине, в долгом течении реки.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изменяется по падежу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можно изменить и при этом сохранить смысл: течении — течению, счёте — счёту. У предлога такой возможности нет, потому что он служебный и не называет предмет.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отвечает на вопрос времени, причины или обстоятельства, но в нём остаётся предметный смысл, нужно искать раздельное написание и не путать его с производным предлогом.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 по шагам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производный предлог от сочетания предлога с существительным.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пар нужно особенно внимательно различать в 7 классе.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типичных пар чаще всего сравнивают на уроках: они похожи по звучанию, но меняют смысл и часть речи.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«Правописание производных предлогов»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 проверочных и диктантах, где нужно быстро выбрать форму по контексту.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ошибки в выборе слитного и раздельного написания, особенно в словах, связанных со временем и причиной.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 урока по теме «Правописание производных предлогов»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186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8306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0719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86208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Пары-тренажёры для запоминания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 — в следствии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форма обозначает причину и пишется слитно. Во второй слово следствии сохраняет предметное значение, поэтому сочетание остаётся раздельным.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навстречу — на встречу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Навстречу показывает направление движения и выступает как предлог. На встречу — это обычное сочетание предлога с существительным, которое можно проверить по смыслу.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насчёт — на счёт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Насчёт значит о чём-то и пишется слитно. На счёт употребляется, когда речь идёт о счёте как о предмете или банковской записи.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 — в место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 — предлог со значением замены. В место — сочетание предлога и существительного, где слово место сохраняет своё прямое значение.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наподобие — на подобие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Наподобие передаёт сходство и пишется слитно. На подобие — раздельный вариант, если слово подобие остаётся существительным с предметным значением.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причины: благодаря, из-за, вследствие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Помощь, которая помогла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долго готовилась к соревнованиям, и результат стал заметен благодаря тренировкам и поддержке тренера. Здесь причина звучит как помощь и даёт положительный оттенок. Такое употребление легко представить на яркой иллюстрации с радостной победой.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Помеха на пути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начался сильный дождь, и прогулку пришлось отменить из-за непогоды. В этом случае причина связана с помехой, поэтому выражение звучит нейтрально или с оттенком неудобства. Для изображения подойдёт сцена с закрытым зонтом и пустой площадкой.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пропустил занятие вследствие опоздания на поезд, а позже узнал новости уже после урока. Такой предлог передаёт причину как результат другого события. На рисунке можно показать цепочку: одно событие приводит к следующему.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 написание: основные производные предлоги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 русского языка; орфографические правила о производных предлогах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значение помогает выбрать правильный предлог и его написание.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 легко увидеть, что предлог связывает слова и не называет предмет. Именно смысл подсказывает, когда писать форму слитно, а когда раздельно.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времени: в течение, в продолжение, спустя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происходит в течение урока или в продолжение разговора. Оба выражения показывают период, а не предмет, поэтому пишутся раздельно.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Промежуток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уточнить длительность: в течение недели, в продолжение нескольких минут. Такие формы отвечают на вопрос как долго? и часто встречаются в рассказе о событиях.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Спустя час, спустя несколько дней — это уже значение «через некоторое время». Форма помогает передать последовательность действий в 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в контексте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отличить производный предлог от сочетания предлога с существительным.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или существительное с предлогом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называет предмет или явление и сохраняет это значение в предложении. Его можно изменить по падежу и дополнить определением, не меняя основы смысла.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предлог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Производный предлог не обозначает предмет, а только показывает связь слов. Он выражает причину, время, направление или уступку и не отвечает на самостоятельный вопрос.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вставкой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словами легко вставить определение, перед вами, скорее всего, существительное с предлогом. Например, в важном следствии или на личном счёте звучит естественно.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 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смотреть на контекст целиком: в следствии по делу — это существительное, а вследствие дождя — производный предлог. Разница заметна по смыслу и грамматической роли.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написания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особенно полезна в упражнениях, где встречаются похожие формы и нужно быстро принять решение без догадок.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выполнены первые шаги, тем меньше риск спутать предлог с обычным сочетанием слов и допустить орфографическую ошибку.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проверки производных предлогов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Мини-текст с опасными местами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дня шёл дождь: здесь важно заметить значение времени. Сочетание не называет предмет, а только показывает период, в который происходило действие.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снегопада занятия отменили. Предлог указывает на причину, а не на предмет, поэтому пишется слитно и помогает точно передать связь событий.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обстоятельство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связи с ремонтом вход был закрыт. Это устойчивое сочетание выражает обстоятельство, поэтому его удобно проверять по смыслу и по возможности замены.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Навстречу гостям вышли ученики. Слово показывает направление, а не предмет, поэтому относится к производным предлогам и требует внимательного чтения всего предложения.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повторения перед проверочной работой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самые частые формы, их значение и пример употребления.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передаёт время, причину, уступку или направление и не имеет предметного значения, это производный предлог. Именно так проще всего выбрать правильное написание.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ловушки в школьных работах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843839" y="1900020"/>
            <a:ext cx="1262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пишут в течении вместо в течение, потому что слышат одинаковое звучание. На самом деле одна форма указывает на время, а другая связана с существительным.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435103" y="1892442"/>
            <a:ext cx="1262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направлении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на встречу легко спутать с навстречу. Если речь идёт о движении к кому-то, чаще нужен единый производный предлог, а не обычное словосочетание.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4043115" y="1892442"/>
            <a:ext cx="1262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счёта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насчёт иногда пишут на счёт. Проверка помогает понять: когда речь идёт о теме разговора, это единый предлог, а не существительное со значением счёта.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5644459" y="1899980"/>
            <a:ext cx="12639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 причинных формах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смотря на и несмотря на часто путают из-за похожего звучания. Но только второе слово выражает уступку и пишется слитно как единый предлог.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7244596" y="1898492"/>
            <a:ext cx="12639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возникает в рассказах о времени, причинах, дороге и движении. В таких случаях нужно остановиться и проверить значение каждого сочетания.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правило, которое стоит запомнить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узнаются по смыслу, а не по догадке. Если видеть значение, проверять предметность и помнить частые пары-омонимы, правильное написание становится понятным и надёжным.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2026-05-28T18:24:19Z</dcterms:created>
  <dcterms:modified xsi:type="dcterms:W3CDTF">2026-05-28T18:24:19Z</dcterms:modified>
</cp:coreProperties>
</file>