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многообразие общества и что скрывается за цифрами.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 религиозный состав населения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многообразие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и религия помогают понять, как люди осознают себя и своё место в обществе. Для России особенно важно учитывать переписи, региональные различия и исторически сложившееся многообразие.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которые не стоит смешивать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описывает, какие группы живут на территории и как они соотносятся по численности. Это помогает видеть не только большинство, но и региональные меньшинства.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показывает, к каким конфессиям относят себя люди и насколько сильно выражена религиозная самоидентификация. Он не равен уровню реальной практики.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не равно совпадению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показателя могут пересекаться, потому что этничность и вера часто связаны культурно. Но прямого совпадения между ними нет: один и тот же этнос включает разные религии.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идентичность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учитывают происхождение и семейную память: именно они часто задают представление о принадлежности к группе и передаются через рассказы, традиции и опыт поколений.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важны язык и культура: повседневная речь, праздники, нормы общения и привычные формы поведения влияют на то, как человек описывает свою этническую принадлежность.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Вероучение и обряд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учитывается вероучение, обряды и община: религия объединяет людей не только через убеждения, но и через совместные практики и символы.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решающей бывает самоидентификация: человек может осознавать себя частью этноса или конфессии даже при слабой практической вовлечённости.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63" y="2448390"/>
            <a:ext cx="397575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363" y="3295047"/>
            <a:ext cx="397575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информации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охватывает всё население и даёт общую картину по стране и регионам. Её сила — в масштабе, но ответы обычно фиксируются в формате самоопределения.
</a:t>
            </a:r>
            <a:endParaRPr lang="en-US" sz="1078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опросы позволяют глубже изучить установки, поведение и отношение к вере или этничности. Они точнее раскрывают детали, но зависят от качества выборки.
</a:t>
            </a:r>
            <a:endParaRPr lang="en-US" sz="1078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статистика помогает отслеживать движение населения, школу, регистрацию и другие формальные показатели. Она полезна для анализа среды, но не всегда раскрывает самоидентификацию.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социологов и этнологов объясняют причины различий и изменения во времени. Они особенно важны там, где цифры без контекста могут быть неправильно поняты.
</a:t>
            </a:r>
            <a:endParaRPr lang="en-US" sz="10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могут отличаться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делают этническую и религиозную принадлежность менее однозначной: дети могут выбирать одну из нескольких традиций или описывать себя сразу через несколько оснований.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городская среда усиливают контакт между группами. В новых условиях люди нередко меняют язык общения и начинают по-другому обозначать свою принадлежность.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самоопределение меняется со временем: подросток, студент и взрослый человек могут дать разные ответы на один и тот же вопрос о происхождении или вере.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принадлежность не всегда означает практику. Многие называют культурную традицию своей семьи, даже если не участвуют регулярно в обрядах и общинной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показатели использовать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групп важны не только проценты, но и то, где именно они живут и как быстро меняются.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цифра редко даёт полную картину. Для России особенно важно сопоставлять общенациональные данные с региональными и динамическими показателями.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логике демографического анализа; без единого статистического источника.
</a:t>
            </a:r>
            <a:endParaRPr lang="en-US" sz="5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можно показать этническую карту страны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с компактным большинством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регионах этническая структура складывается вокруг крупной титульной группы, связанной с республикой и местной историей. На карте это видно по компактному расселению и устойчивым культурным центрам, где традиция заметна в языке, школе и повседневной жизни.
</a:t>
            </a:r>
            <a:endParaRPr lang="en-US" sz="96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мозаика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территории выглядят как мозаика: здесь рядом живут разные народы, а культурные различия особенно заметны в городах, промышленных центрах и транспортных узлах. В таких местах чаще встречаются смешанные семьи, двуязычие и быстрые социальные изменения.
</a:t>
            </a:r>
            <a:endParaRPr lang="en-US" sz="9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слой карты создают миграционные центры. Крупные агломерации собирают людей из разных частей страны и соседних государств, поэтому именно там особенно заметно, как национальная, языковая и религиозная принадлежность сосуществуют в одном пространстве.
</a:t>
            </a:r>
            <a:endParaRPr lang="en-US" sz="9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и особенности расселения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образуют крупнейшую группу страны и живут почти во всех регионах. Их доля особенно велика в центральной части России, на Северо-Западе и в большинстве крупных городов.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и Урал
</a:t>
            </a:r>
            <a:pPr algn="l" indent="0" marL="0">
              <a:lnSpc>
                <a:spcPct val="100000"/>
              </a:lnSpc>
              <a:buNone/>
            </a:pPr>
            <a:r>
              <a:rPr lang="en-US" sz="4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Татары и башкиры сильнее связаны с республиками и соседними территориями Поволжья и Урала. При этом заметная часть представителей этих народов живёт в городах за пределами исторических центров.
</a:t>
            </a:r>
            <a:endParaRPr lang="en-US" sz="1089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Кавказ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Чеченцы и аварцы в наибольшей степени связаны с Северным Кавказом. Для этих групп характерны высокая региональная концентрация, сильные локальные традиции и значимость родного языка.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народы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Чуваши и удмурты также имеют выраженные исторические территории расселения. Их культурная карта показывает, как этническая идентичность сохраняется даже при постепенной урбанизации и переезде в другие регионы.
</a:t>
            </a:r>
            <a:endParaRPr lang="en-US" sz="1078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Армяне и многие другие группы чаще расселены по крупным городам и миграционным центрам. Это делает их видимыми не только как этнические общности, но и как часть городской социальной среды.
</a:t>
            </a:r>
            <a:endParaRPr lang="en-US" sz="11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результаты переписи по этничности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фиксирует не только численность групп, но и их распределение по стране, что важно для сравнения регионов.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составляют подавляющее большинство, но заметна и значительная совокупность других групп. Для анализа важны не только проценты, но и региональная концентрация.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года, Росстат. Итоги по национальному составу.
</a:t>
            </a:r>
            <a:endParaRPr lang="en-US" sz="6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этносов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крупнейших этнических групп России показывает, что численность, язык и тип расселения сильно различаются от народа к народу.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сочетает крупное этническое большинство и множество региональных меньшинств; для анализа важно учитывать не только долю группы, но и географию расселения.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ВПН-2021; общедоступные региональные сводки Росстата и переписные материалы
</a:t>
            </a:r>
            <a:endParaRPr lang="en-US" sz="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важной вехой системного учёта населения в Российской империи.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этническая карта формировалась столетиями; отправной точкой для сопоставимого общегосударственного учёта считается перепись 1897 года.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1897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всеобщая перепись населения Российской империи, 1897 год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изменений в населении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состав городов быстрее всего: люди переезжают учиться, работать и создавать семьи, поэтому в крупных центрах этнические границы становятся более подвижными и менее заметными.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усиливает смешение повседневных практик: в городе чаще встречаются двуязычие, межэтнические контакты и выбор идентичности, который зависит не только от происхождения, но и от среды.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браки и семейные связи могут ослаблять однозначную привязку к одной группе, особенно если в семье используются разные языки и празднуются разные культурные традиции.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сельских и национальных районах компактное расселение помогает дольше сохранять язык, локальные обычаи и устойчивую самоидентификацию, хотя и там изменения происходят со временем.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Конфессии и региональные различия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исторически остаётся крупнейшей конфессией страны и особенно заметно в центральных и северо-западных регионах, а также в большинстве крупных городов.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имеет прочные исторические центры на Северном Кавказе, в Татарстане и Башкортостане; в этих регионах конфессиональная принадлежность тесно связана с культурной традицией.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иудаизм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наиболее значим в Калмыкии, Бурятии и Туве; иудаизм представлен меньшими, но устойчивыми общинами в крупных городах и отдельных регионах.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Нерелигиозная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религиозной принадлежностью заметна и нерелигиозная самоидентификация: часть людей не относит себя ни к одной конфессии, хотя может сохранять культурные обычаи.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идентичности часто смешиваются в одной анкете.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переписи обычно фиксируют только самоопределение: один и тот же человек может считать себя верующим, культурно принадлежать к традиции и почти не участвовать в обрядах.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к измерению религиозности в социологических исследованиях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религиозной статистики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«силу веры», а форму самоидентификации, поэтому её нужно читать вместе с вопросом анкеты и контекстом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одном и том же вопросе ответы отражают самооценку, а не реальную практику; поэтому статистику нужно сопоставлять с формулировкой и источником.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по типам религиозной самоидентификации; точные доли зависят от конкретного опроса
</a:t>
            </a:r>
            <a:endParaRPr lang="en-US" sz="52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связи показателей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избегать автоматических связок между национальностью и вероисповеданием.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разнообразие и что с ним связано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и культурный обмен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помогает сохранять двуязычие, расширяет культурный кругозор и делает повседневную среду более насыщенной: в ней сосуществуют разные праздники, кухни и семейные традиции.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традиции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самобытность поддерживает интерес к истории места, местным праздникам и общинным практикам, которые делают территорию узнаваемой и формируют чувство принадлежности у жителей.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неверных обобщений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неосторожном чтении карт и процентов многообразие может превратиться в источник стереотипов: частичные данные легко подать как «норму» для целого региона или народа.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язык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часто начинается с языка описания, когда людей сводят к одной характеристике. Поэтому важны точные формулировки, нейтральный тон и проверка 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обсуждения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источник: перепись, опрос или статья могут давать разные результаты. Важно понимать, кто собирал данные, когда и по какой методике.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отделите факт от оценки: численность группы — это измерение, а вывод о «лучшей» или «хуже» культуре уже не относится к статистике.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уважительный язык и точные названия групп, избегая ярлыков и обобщений. Нейтральная формулировка помогает обсуждать различия без давления на личность.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данным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лучше строить вокруг данных: как измеряли, что сравнивали, почему показатель изменился. Такой подход развивает критическое мышление и снижает риск конфликтов.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нужно понимать точно и уважительно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и религиозный состав населения — это не набор стереотипов, а сложная система измеряемых признаков, которую нужно читать в историческом и социальном контексте.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2026-07-27T03:47:27Z</dcterms:created>
  <dcterms:modified xsi:type="dcterms:W3CDTF">2026-07-27T03:47:27Z</dcterms:modified>
</cp:coreProperties>
</file>