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Right Is Right for Me? — Ключевые темы и контекст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выбор прав — основа личной ответственности и свободы подростков.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формирования прав человека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свободу и защиту развивалось веками: от средневековых документов до современных международных конвенций, формируя правовую основу для молодежи в России и мире.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прав человека в международном праве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права включают защиту жизни, свободу личности и неприкосновенность частной жизни, гарантируя индивидуальную безопасность и свободу выбора.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права охватывают труд, собственность и возможность материального обеспечения, что позволяет подросткам планировать профессиональное будущее.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права обеспечивают участие в общественно-политической жизни, включая голосование и свободу выражения мнений, что важно для активного гражданства.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культурные права обеспечивают доступ к образованию, здравоохранению, культуре и творческому развитию, поддерживая полноценное развитие личности.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личных прав подростка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личной переписки в цифровом пространстве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подростки имеют право на конфиденциальность сообщений в социальных сетях и мессенджерах, что подтверждается законом о персональных данных и гарантированно Конституцией РФ.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мысли и вероисповедания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школьник вправе исповедовать выбранную религию или не исповедовать никакой, а также свободно выражать свои убеждения без страха наказания.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Неприкосновенность личности и недопустимость произвольного задержания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защищает подростков от незаконных действий со стороны правоохранительных органов, требуя основания для задержания и предоставления правовой защиты.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старшеклассников в политической жизни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могут влиять на школьное самоуправление, участвуя в советах и инициативах, формируя навыки гражданской ответственности.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мирных собраний и организация молодежных объединений дают возможность выражать коллективные интересы и развивать лидерство.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 лет наступает право голоса, но уже в подростковом возрасте можно участвовать в общественных обсуждениях и общественных инициативах.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на труд и финансовую самостоятельность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Трудоустройство и профессиональный выбор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имеют право выбирать профессию и начинать официальную трудовую деятельность с 16 лет, что поддерживает приобретение опыта и саморазвитие.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личными финансами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14 лет разрешено открывать банковские счета, что помогает научиться финансовой грамотности и самостоятельно распоряжаться заработанными средствами.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права подростков в сфере образования и здравоохранения
</a:t>
            </a:r>
            <a:endParaRPr lang="en-US" sz="2918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Бесплатное среднее образование гарантируется Конституцией, обеспечивая каждому равные возможности для обучения и развития.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Несовершеннолетние работники имеют право на социальную защиту, включая сокращённое рабочее время и безопасность труда.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предусмотренные законодательством стипендии и социальные выплаты для поддержки студентов и школьников из социально уязвимых групп.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базовой медицинской помощи обеспечивается законом, защищая здоровье несовершеннолетних без дополнительных затрат.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437" y="1175216"/>
            <a:ext cx="236902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прав подростков по категориям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направления прав и их применение в повседневной жизни школьников.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соблюдение прав обеспечивает всестороннее развитие подростков.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РФ, международные конвенции, федеральные законы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права подростков и их значение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культурных мероприятиях помогает подросткам раскрывать творческие способности и расширяет кругозор, что способствует гармоничному развитию личности.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самовыражения и сохранение национальной идентичности реализуются через проекты школьных и городских сообществ, поддерживаемые законом и образовательными программами.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законодательства по защите прав подростков в России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 устанавливает фундаментальные права для всех, включая несовершеннолетних, обеспечивая правовую защиту с рождения.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Инкорпорация международных конвенций в российское законодательство гарантирует соблюдение международных стандартов в детских учреждениях и образовательных процессах.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законы, такие как «О защите прав ребёнка», уточняют особенности реализации прав в подростковом возрасте, регулируя социальные и образовательные аспекты.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правовой грамотности подростков: статистика по России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подростки выразили желание получать более доступную и понятную информацию о своих правах в школьной среде.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правовая информированность ограничивает активное использование прав подростками, что требует улучшения образовательных программ.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2022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выбора и применения своего права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анализа и защиты прав подростков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ограничивающие использование подростками своих прав
</a:t>
            </a:r>
            <a:endParaRPr lang="en-US" sz="2852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Недостаточный уровень правовых знаний мешает подросткам уверенно отстаивать свои права и понимать механизмы их защиты.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поддержки и качества правового сопровождения в школах приводит к недостаточной помощи при возникновении конфликтов.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негативных последствий и давление авторитетов (школьной администрации и сверстников) сдерживает активное применение прав.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конфликты: баланс между правилами и правами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условиях ограничения, такие как дресс-код, часто вызывают конфликты из-за разночтений в правилах и правах. Необходимо оценить правомерность запретов согласно уставу школы.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возникновении спора подростки могут обращаться к педагогам или органам самоуправления для урегулирования, сохраняя баланс между соблюдением правил и защитой своих прав.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3736" y="3245763"/>
            <a:ext cx="28837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6061" y="1429640"/>
            <a:ext cx="403725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получить достоверную информацию о правах?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Консультационные линии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линии и сервисы министерств, омбудсменов и детских организаций для получения юридической поддержки онлайн и по телефону.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приложения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с интерактивными справочниками и курсами, помогающие подросткам самостоятельно изучать свои права.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Портал Госуслуг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ресурс, где собрана актуальная информация о правах подростков и государственных услугах, доступных для несовершеннолетних.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библиотеки и программы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и курсы по правам человека, адаптированные специально для школьников и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59779"/>
            <a:ext cx="4814700" cy="33016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защиты прав подростков в России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ключевые организации, их функции и контакты для помощи подросткам в различных ситуациях.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специализированных органов обеспечивает подросткам доступ к защите и консультативной поддержке в различных правовых ситуациях.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юстиции РФ и региональные органы, 2023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шаги эффективной защиты своих прав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обращений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составление письменных или электронных заявлений является первым шагом для официального рассмотрения споров и нарушений прав подростков.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взаимодействие с экспертами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родителей, педагогов и юристов помогает выработать эффективную стратегию и оперативно реагировать на нарушения, повышая шансы на успех.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доказательств и поддержка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Документирование фактов нарушений (скриншоты, записи) и привлечение свидетелей существенно усиливают позицию подростка в защите своих прав.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Кейсы успешной защиты прав подростков в России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восстановлена в школе после незаконного отчисления благодаря вмешательству прокуратуры, подтверждающей нарушение законных процедур.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16-летнему школьнику оказана медицинская помощь без согласия родителей в экстренной ситуации, что подтверждает право на здоровье.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старшеклассников добилась изменений в школьном дресс-коде через онлайн-петицию, признанную администрацией официальной.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мифы и ошибки о правах подростков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правовом статусе подростков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ошибочно считают, что права появляются только с 18 лет. В действительности, начиная с 14 и 16 лет, подростки имеют ряд самостоятельных прав и возможностей, закреплённых законом.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и правовые факты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связаны и дополняют друг друга. Примеры успешной правовой защиты показывают, что грамотное использование прав способствует личному развитию и социальной активности.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 — ключ к самостоятельности и активной жизни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владение своими правами помогает подросткам не только защищаться, но и активно участвовать в жизни общества, формируя основательный фундамент гражданской зрелости и ответственности.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2026-05-07T22:31:32Z</dcterms:created>
  <dcterms:modified xsi:type="dcterms:W3CDTF">2026-05-07T22:31:32Z</dcterms:modified>
</cp:coreProperties>
</file>