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Местоимение: часть речи, которая заменяет названия и делает речь связной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помогает говорить точно, коротко и без повторов.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постоянно встречаются в речи и помогают строить связный текст. Чтобы правильно употреблять их, нужно понимать значение, форму и роль в предложении.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местоимения в 6 классе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указывает на лицо, предмет, признак или количество, но не называет их прямо. Поэтому оно заменяет слово, уже известное из контекста, и делает речь короче.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местоимение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местоимения связаны с существительными, прилагательными и числительными. Они могут отвечать на похожие вопросы: кто? что? какой? чей? сколько?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местоимение может быть подлежащим, дополнением, определением или обстоятельством. Его роль определяется по смыслу и связи с другими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970939"/>
            <a:ext cx="3934500" cy="9431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помогают определить значение слова и его 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показывает, что обозначает местоимение, и подсказывает, как его употреблять и писать.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местоимений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местоимений по значению.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типичное распределение разрядов в коротких учебных 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личные, указательные и притяжательные формы; реже встречаются отрицательные и неопределённые.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разряды встречаются чаще всего в учебных текстах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наблюдение по учебным текстам 6 класса; не является точной статистикой.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участников речи и то, о чём идёт речь: я, ты, он, она, оно, мы, вы, они. Они изменяются по падежам и часто заменяют повторяющееся существительное.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 возвратное местоимение себя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личных местоимений могут быть непохожи на начальную форму: я — меня — мне, ты — тебя — тебе, он — его — ему. Поэтому их нужно запоминать как особые формы.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себя показывает, что действие направлено на самого деятеля. У него нет формы именительного падежа, а в речи используются формы себя, себе,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в тексте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где слово связывает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учебника выделено слово «этот». Оно сразу показывает, о каком предмете идёт речь, и помогает не повторять существительное. Читатель легко замечает, как указательное местоимение соединяет два предложения в один понятный фрагмент.
</a:t>
            </a:r>
            <a:endParaRPr lang="en-US" sz="1056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важно точно указать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герой сначала упоминает книгу, а затем пишет: «Эта книга оказалась очень интересной». Слово «эта» не только указывает на предмет, но и делает текст яснее. Стрелка в иллюстрации может показать связь местоимения с нужным словом.
</a:t>
            </a:r>
            <a:endParaRPr lang="en-US" sz="1066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удерживает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местоимение «такой» помогает выделить признак, а «столько» — количество. Благодаря этому автор не повторяет описание заново и сохраняет плавность речи, а читатель легко следит за мыслью.
</a:t>
            </a:r>
            <a:endParaRPr lang="en-US" sz="114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разряд местоимения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с чего начинается разбор и по какому признаку выбирают разряд.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кто, что, какой, который, чей, сколько становятся вопросительными, когда с их помощью прямо задают вопрос. В этом случае в предложении слышится вопросительная интонация.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относительные местоимения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формы могут быть относительными, если они соединяют главное и придаточное предложения. Тогда местоимение не требует ответа, а связывает части сложной фразы.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«Кто пришёл?» и «Я знаю, кто пришёл». Во втором примере слово «кто» уже не спрашивает, а вводит придаточную часть.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разряд, важно смотреть не только на форму слова, но и на смысл предложения, интонацию и синтаксическую роль местоимения.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мой, твой, наш, ваш, его, её, их указывают на принадлежность предмета. Они отвечают на вопросы чей? чья? чьё? чьи?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его, её, их не изменяются по падежам, поэтому их написание нужно особенно внимательно проверять. В сочетании с существительными они часто кажутся похожими на личные местоимения.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смотреть на смысл: если слово обозначает владельца или принадлежность, это притяжательное местоимение. Если оно просто заменяет лицо, это личная форма.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84394"/>
            <a:ext cx="3805200" cy="1818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личных, вопросительных и указательных местоимений показывают, что у местоимений есть свои особенности 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местоимений часто сильно отличаются от начальной формы, поэтому их нужно запоминать отдельно. У разных разрядов могут совпадать отдельные падежные формы.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местоимения по падежам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формы местоимений по падежам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неопределённости в тексте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за дверью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коридоре слышатся шаги, но никто не видит, кто подошёл. За дверью стоит размытая тень, и только знак вопроса подсказывает: человек есть, но его имя пока неизвестно. Именно так работают слова с оттенком неопределённости.
</a:t>
            </a:r>
            <a:endParaRPr lang="en-US" sz="118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вариантов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лист с заданиями, а рядом — три карточки с ответами. Ученику нужно выбрать не один точный вариант, а один из возможных. Так слово передаёт приблизительность: предметов или признаков не названо точно.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Что-то в тумане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виден туман, в котором различимы только силуэты деревьев. Форма предмета угадывается, но детали скрыты. Неопределённые местоимения создают именно такое впечатление: смысл понятен, а точное название остаётся неизвестным.
</a:t>
            </a:r>
            <a:endParaRPr lang="en-US" sz="11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отрицательных местоимений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обозначают отсутствие лица, предмета, признака или количества: никто, ничто, никакой, ничей, нисколько. Они помогают строить предложения с ясным отрицательным смыслом.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отрицательных местоимений обычно используется частица ни. Она помогает передать значение отсутствия и отличает эти слова от других разрядов местоимений.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влияет на написание
</a:t>
            </a:r>
            <a:endParaRPr lang="en-US" sz="1238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отрицательное местоимение употребляется с предлогом, слова пишутся раздельно: ни у кого, ни с кем, ни о чём. Это важно учитывать при письме.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часто встречаются в простых предложениях: Никто не пришёл. Ничего интересного не произошло. В них отрицание звучит особенно чётко и выразительно.
</a:t>
            </a:r>
            <a:endParaRPr lang="en-US" sz="10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выделяют предмет среди других или, наоборот, говорят о каждом предмете сразу. К ним относятся слова сам, весь, всякий, каждый, любой, иной, другой.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они часто помогают формулировать правила и выводы. С их помощью можно сказать: каждый ученик, весь класс, любой ответ, другой пример — без лишних повторов.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понять такое местоимение, нужно смотреть на смысл всего предложения. Одно и то же слово может подчёркивать обобщение, выбор из нескольких вариантов или особое выделение.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сопоставлены основные типы форм: у одних местоимений падеж меняет слово заметно, у других — почти не влияет на 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изменяются сильнее всего. Притяжательные согласуются с существительными, а слова его, её, их сохраняют одну форму.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разные местоимения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грамматике русского языка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071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21" y="1791220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6071" y="344928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43859" y="3449281"/>
            <a:ext cx="18765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местоимения в предложении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может называть того, о ком говорится в предложении: Я читаю. В этой роли оно отвечает на вопрос кто? и связано со сказуемым.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роли дополнения местоимение зависит от глагола и отвечает на вопросы косвенных падежей: Учитель похвалил его. Оно обозначает объект действия.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может уточнять признак предмета: Мой портфель стоит на парте. Здесь оно относится к существительному и помогает определить, чей это предмет.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местоимение указывает на направление, место или отношение: Мы пришли к ним. Смысл роли определяется вопросом и связью с другими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пишутся местоимения с частицами и предлогами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зависит от наличия предлога и частицы в составе слова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слова его, её, их: в одних случаях это личные формы, в других — притяжательные. Чтобы не ошибиться, нужно смотреть на роль слова в предложении.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местоимений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пишут местоимения с частицами кое-, -то, -либо, -нибудь. Если частица присоединяется без предлога, обычно нужен дефис: кто-то, где-нибудь, кое-кто.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 в отрицательных местоимениях. Особенно важно помнить раздельное написание с предлогом: ни у кого, ни о чём, ни с чем.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определять разряд только по вопросу. Смысл, интонация и связь с другими словами помогают понять, какое именно местоимение перед 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разбор показывает, что значение и грамматическая роль местоимения определяются контекстом.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местоимение можно понять правильно только в предложении. Контекст помогает определить разряд, форму и синтаксическую роль.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распознаём местоимения в предложениях
</a:t>
            </a:r>
            <a:endParaRPr lang="en-US" sz="2191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материалам школьного курса русского языка для 6 класса
</a:t>
            </a:r>
            <a:endParaRPr lang="en-US" sz="11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Местоимение: коротко о 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точной и связной: они заменяют названия, помогают избежать повторов, изменяются по своим правилам и в предложении выполняют разные роли. Знание их разрядов и написания необходимо каждому шестикласснику.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2026-05-23T09:48:01Z</dcterms:created>
  <dcterms:modified xsi:type="dcterms:W3CDTF">2026-05-23T09:48:01Z</dcterms:modified>
</cp:coreProperties>
</file>