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Аллан По: жизнь, мистика и рождение детектива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тайны, страха и логики, изменивший мировую литературу.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XIX века: время газет, романтизма и загадок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XIX века: время газет, романтизма и загадок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писал в эпоху, когда журналы быстро росли, а авторы зависели от публикаций и гонораров. Романтизм ценил сильные чувства, мрачные пейзажи и необычных героев — именно в такой среде особенно ярко прозвучал По.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ранняя потеря семьи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 — рождение в Бостоне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По появился на свет в Бостоне в 1809 году и с самого начала оказался связан с непростой судьбой.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потерял родителей: мать умерла, а отец исчез из его жизни. Для ребёнка это стало первым тяжёлым ударом.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Приёмная семья в Ричмонде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Мальчика взяли в дом Алланов в Ричмонде. Чувство потери и чужого дома позже стало важной темой его произведений.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По: учёба, долги и разрыв с приёмным отцом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Университет, где не хватало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учился в Университете Виргинии, но быстро столкнулся с нехваткой средств. Зависимость от Джона Аллана усиливала напряжение, а творческие планы всё чаще сталкивались с бытовыми трудностями. Эта часть его жизни часто воспринимается как начало долгой борьбы за самостоятельность.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Конфликт, который изменил судьбу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приёмным отцом испортились, и между ними произошёл разрыв. Для По это означало потерю поддержки и необходимость искать свой путь самому. В его биографии особенно важны Ричмонд, Балтимор и Нью-Йорк — города, где складывалась его литературная 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писателя и карта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глава биографии хорошо читается через образ путешествия: от Бостона к Ричмонду, затем к Балтимору и Нью-Йорку. Портрет По помогает увидеть не только писателя, но и человека, которому приходилось рано взрослеть и постоянно начинать заново.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1827 году По поступил на военную службу, а позже учился в Вест-Пойнте. Эти годы дисциплины и правил резко контрастировали с его мечтательным характером и тягой к литературе.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вышли его первые книги стихов — «Tamerlane and Other Poems» и «Al Aaraaf». Они ещё не принесли ему славы, но уже показали необычное чувство ритма и образности.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заметны музыкальность, точность слова и стремление создавать особую атмосферу. Даже в юношеских стихах По искал не просто красивую форму, а сильное художественное впечатление.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первые книги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читатели запомнили его рассказы, где каждая деталь работает на напряжение.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творчества По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занимают прозаические истории, но По уверенно писал и в других формах.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литературному наследию Эдгара Аллана По; учебная классификация жанров, без точной количественной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0013" y="1926628"/>
            <a:ext cx="270375" cy="30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особенности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особенно внимательно относился к ритму, повтору и звучанию слов. Его стихи часто читаются почти как музыка, где важна не только мысль, но и сама мелодия строки.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часто встречаются печаль, воспоминание и мечта о недостижимом идеале. Красивый образ у По почти всегда соседствует с ощущением потери и тоски.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стихотворение По связано с чёрной птицей и словом Nevermore. Этот повтор превращает чтение в нарастающую драму и делает стихотворение символом скорби и безысходности.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сыщике Огюсте Дюпене показали новый путь в литературе: загадка может быть разгадана не чудом, а умом, наблюдением и вниманием к мелочам.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детективного жанра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«Убийстве на улице Морг» важны не сила и не случайность, а логика рассуждений. По словно учит читателя следить за уликами и проверять каждую версию.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этот способ построения сюжета стал основой классического детектива. Именно поэтому По считают одним из тех, кто создал жанр в мировой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рассказ у По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рассказов Эдгара По: от загадки к неожиданной развязке.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страха и безумия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страха и безумия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По герои часто слышат стук, шаги или странные звуки и всё сильнее теряют уверенность в себе. Темнота, закрытые двери и тесные комнаты усиливают ощущение ловушки и приближающейся беды.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любил показывать момент, когда человек начинает сомневаться в собственном уме. Подземелья, живое погребение и распад личности делают страх у По не просто внешним, а глубоким и психологическим.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у По не просто место действия: он словно повторяет судьбу семьи Ашеров, где любое движение кажется предвестием гибели и распада.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трещины в стенах и угасание рода связаны между собой, поэтому разрушение здания воспринимается как символ духовной смерти семьи.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пейзаж, сырость, запустение и болезнь создают ощущение, что мир вокруг уже заражён страхом и не может вернуть прежнюю гармонию.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«Падение дома Ашеров» как пример готической прозы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тайны, ужаса и символов упадка делает рассказ одним из самых ярких примеров готической прозы XIX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1745" y="1221275"/>
            <a:ext cx="494050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По возвращается к темам памяти, страха, вины и расследования.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По и их особенности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По снова и снова обращается к внутренним переживаниям человека и строит сюжет вокруг тайны.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Эдгара Аллана По; даты публикации по литературным справочникам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писал для газет и журналов рецензии, заметки и обзоры, поэтому хорошо знал, как быстро привлечь внимание читателя и при этом сохранить точность мысли.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статьи влияли на литературные вкусы эпохи и показывали, каким По видел идеальное произведение: кратким, сильным и тщательно выстроенным.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 он требовал ясного языка, строгой композиции и выразительности, считая, что произведение должно быть не случайным набором эпизодов, а цельным замыслом.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журналиста и литературного критика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брак с Вирджинией Клемм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брак и семейная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женился на Вирджинии Клемм, когда она была ещё подростком. Их семейная жизнь была недолгой и проходила в трудных материальных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Утрата, которая изменила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Вирджинии от туберкулёза в 1847 году стала для По тяжёлым ударом. После этого в его текстах особенно заметны скорбь, хрупкость жизни и ожидание потери.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заметны и в стихах, и в рассказах, поэтому творчество По легко узнаётся даже по нескольким строкам.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творчестве По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 показывает не события сами по себе, а то, что происходит в душе человека под давлением страха и утраты.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Эдгара Аллана По на основе школьной литературной выборки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загадка смерти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1840–1848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часто переезжал, жил небогато и продолжал работать для журналов и газет. В эти годы его здоровье ухудшалось, а жизнь становилась всё более нестабильной.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1849 года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оказался в Балтиморе, но обстоятельства его последних дней остаются неясными. Известно лишь, что он был найден в тяжёлом состоянии.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октября 1849 года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умер в Балтиморе. Причина смерти точно не установлена, поэтому его финал до сих пор вызывает интерес исследователей и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3269" y="2051038"/>
            <a:ext cx="196875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 и культуру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заложил основы классического расследования, где загадку раскрывают через наблюдение, логику и внимание к деталям, а не случайным чудом.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Ужасы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мрачные образы и тревожная атмосфера стали важными для литературы ужасов, от поздних рассказов до современных фильмов и сериалов.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По часто переносят в кино и анимацию, потому что в них есть яркая тайна, сильное напряжение и запоминающийся финал.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показал героя, чьим мыслям нельзя доверять полностью. Такой образ повлиял на литературу, где важно не только действие, но и состояние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особенно заметны при чтении вслух: звучание текста у По так же важно, как и сама история.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стиль По узнаваемым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 соединяет красоту языка и напряжение сюжета, поэтому его произведения легко узнать даже без указания автора.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произведениях Эдгара Аллана По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главные даты биографии и понять, как развивалось творчество писателя.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По для запоминания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путь По от ранних поисков к литературной славе, созданию детектива и трагическому финалу.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Эдгаре Аллане По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Эдгар По важен сегодня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По доказал, что страх, тайна и логика могут вместе создавать сильную литературу. Его идеи живут в книгах, фильмах и играх, потому что он говорил о том, что волнует людей и сегодня.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2026-05-23T04:30:48Z</dcterms:created>
  <dcterms:modified xsi:type="dcterms:W3CDTF">2026-05-23T04:30:48Z</dcterms:modified>
</cp:coreProperties>
</file>