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самые маленькие организмы на Земле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невидим, но постоянно влияет на жизнь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бактерии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одни из древнейших живых существ на Земле. Они повсюду, участвуют в круговороте веществ, влияют на почву, продукты и здоровье человека, поэтому их важно понимать.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бактерия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 — это одноклеточный организм микроскопических размеров. Большинство бактерий имеют длину всего несколько микрометров, поэтому их можно рассмотреть только под микроскопом.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бактерии устроена проще, чем клетки растений и животных. У неё нет оформленного ядра, а наследственное вещество находится прямо в цитоплазме.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некоторых органоидов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отсутствуют хлоропласты и митохондрии. Из-за этого их внутренняя организация значительно проще, чем у клеток многоклеточных организмов.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в воде, почве, воздухе и в организме человека. Они приспосабливаются к разным условиям, поэтому встречаются почти везде на 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имеют шаровидную форму. Под микроскопом такие клетки легко узнать по округлым очертаниям, а их расположение может быть одиночным, цепочками или группами.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 — палочковидные бактерии. Эта форма встречается очень часто и помогает клетке по-разному взаимодействовать со средой, в которой она живёт.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отличаются изогнутой, слегка изогнутой палочкой. Такая форма особенно удобна для распознавания бактерий при микроскопическом наблюдении.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имеют спиралевидную форму. Изгибы клетки делают их легко узнаваемыми и помогают отличать от других бактериальных форм.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 слизистая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бактерий есть жгутики, которые помогают двигаться. Другие окружены слизистой оболочкой, защищающей клетку от высыхания и неблагоприятных условий.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14429"/>
            <a:ext cx="4794300" cy="2284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части бактериальной клетки и их функции. Это помогает увидеть, какие структуры обеспечивают жизнь бактерии.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ядра, а наследственный материал расположен свободно в цитоплазме; остальные структуры обеспечивают защиту, обмен веществ, синтез белка и движение.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строение бактериальной клетки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 защита бактерий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бактерии форму и защищает её от повреждений. Она помогает клетке сохранять устойчивость даже в изменяющихся условиях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бактерий есть капсула. Она уменьшает потерю воды и делает клетку более устойчивой к неблагоприятным внешним воздействиям.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образуют споры — особые покоящиеся формы. Они переносят жару, холод, высыхание и длительный недостаток пищи.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капсуле и спорообразованию отдельные виды бактерий могут долго сохраняться в среде, где обычные клетки быстро погибают.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питаются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определяет, как бактерии получают вещества для жизни и какую роль играют в природе.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преобладают, потому что именно они быстрее всего перерабатывают органические остатки и поддерживают круговорот веществ.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«Питание бактерий»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получают энергию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готовых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всасывают растворённые органические вещества всей поверхностью клетки. Так они получают материал и энергию для роста, если в среде уже есть подходящая пища.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переваривание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выделяют ферменты наружу, расщепляют сложные вещества вне клетки, а затем поглощают образовавшиеся простые соединения через клеточную оболочку.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бактерий получает энергию от света. Такие организмы могут обходиться без готовой органической пищи и использовать особые способы обмена веществ.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бактерии извлекают энергию из химических реакций. Они окисляют вещества окружающей среды и благодаря этому могут жить в необычных условиях.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 делением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деления бактериальной клетки и повторения цикла.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бактерий и места обитания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двигаются с помощью одного или нескольких жгутиков. Эти тонкие выросты помогают клетке перемещаться в воде и в других влажных средах.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переносение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бактерий почти не двигается самостоятельно. Их переносят вода, воздух, почва, а также поверхности растений, одежды и кожи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 капле воды, в почве, на листьях и в кишечнике человека. Для жизни им обычно нужны влага и питательные вещества.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жизни бактерий зависит от среды. Одни лучше чувствуют себя в почве, другие — внутри организма или на поверхности предметов, где есть подходящие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бактерий многие вещества надолго оставались бы в мертвых остатках. Именно они завершают разложение и помогают веществам снова включаться в природный круговорот, поддерживая жизнь экосистем.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деятельности бактерий в почве появляются минеральные соединения, нужные растениям для роста. Поэтому почва становится более плодородной, а растения получают доступ к питательным веществам.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разрушают листья, траву, погибших животных и другие остатки, превращая сложные вещества в более простые. Так природа очищается, а органические вещества возвращаются в почву и воду.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для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азотфиксирующие бактерии в корнях бобовых растений. Они помогают обогащать почву азотом, без которого растения не могут нормально развиваться и образовывать зеленую массу.
</a:t>
            </a:r>
            <a:endParaRPr lang="en-US" sz="10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 организме человека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микрофлора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живут полезные бактерии, которые помогают расщеплять пищу и участвуют в образовании витаминов группы B и витамина K. Они поддерживают нормальную работу пищеварительной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вредных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занимают свое место в организме и мешают размножению некоторых опасных микробов. Благодаря этому они помогают сохранять естественное равновесие и снижают риск заражения.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 коже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коже и слизистых оболочках тоже живут микробы, и часть из них относится к нормальной микрофлоре. Они существуют рядом с человеком и обычно не причиняют вреда.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микрофлора помогает организму работать согласованно, а также лучше переносить внешние воздействия. Поэтому важно беречь полезные бактерии и не нарушать их равновесие без 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 бывают только «хорошими» или только «плохими»: многое зависит от вида и условий, в которых они живут и размножаются.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бактерии встречаются среди разных видов; значение бактерий определяется их действием для человека, продуктов и природы.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«Бактерии, их строение и жизнедеятельность»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вызывают болезни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могут попасть через грязные руки, воду, пищу, воздух или раны. Если защитные барьеры ослаблены, им легче проникнуть внутрь организма и начать размножение.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токсины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выделяют токсины — вещества, которые повреждают клетки и ткани. Из-за этого появляются боль, слабость, воспаление и другие признаки болезни.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Оказавшись в благоприятной среде, болезнетворные бактерии быстро делятся и увеличивают численность. Чем быстрее их становится больше, тем сильнее может развиваться заболевание.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бактериальным инфекциям относятся ангина, скарлатина, дизентерия, туберкулез и холера. Для заражения иногда достаточно очень небольшого количества возбудителей.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бактериальных инфекций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меры, которые помогают снизить риск заражения и защитить здоровье каждый день.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привычки — гигиена, безопасная вода и правильное хранение пищи — заметно уменьшают риск болезни и помогают предотвратить заражение.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«Профилактика бактериальных инфекций»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помогают создавать продукты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с мягким вкусом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превращают молочный сахар в молочную кислоту, и продукт становится густым, слегка кислым и более стойким при хранении. Именно так получают йогурт, знакомый почти каждому школьнику.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и сыр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изготовлении кефира и сыра бактерии помогают изменить вкус, запах и консистенцию продукта. Без их работы многие привычные молочные продукты не имели бы своего характерного вкуса и структуры.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Квашеные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капусте и других овощах бактерии тоже приносят пользу. Они создают кислую среду, которая помогает продукту дольше сохраняться и придает ему узнаваемый вкус, знакомый по домашним заготовкам.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портят пищевые продукты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тепло, влага и время ускоряют размножение бактерий на продуктах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бактерии быстро размножаются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роста влияют температура, влажность и наличие пищи. Даже небольшое изменение условий может заметно замедлить или ускорить деление клеток.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благоприятной среде численность бактерий растет почти взрывным образом, а охлаждение, высыхание и нагревание сильно тормозят размножение.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«Бактерии, их строение и жизнедеятельность»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бактерии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 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 для обычного глаза, поэтому их рассматривают в микроскоп. Так ученые изучают форму клеток, их расположение и особенности строения.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на 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рост бактерий, их помещают на питательные среды. По виду колоний можно судить о том, как выглядит и развивается конкретный вид бактерий.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исследуют, какие вещества бактерии разрушают и как они реагируют на антибиотики. Эти данные помогают понять, как бороться с опасными видами.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исследования помогают находить причины болезней, выбирать лечение и отличать полезные бактерии от вредных. Это важно и для человека, и для пищевой промышленности.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бактериях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очень древние и многочисленные организмы. Они могут приносить пользу, помогать природе и человеку, но некоторые виды вызывают болезни, поэтому важно понимать их роль.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2026-05-29T19:05:49Z</dcterms:created>
  <dcterms:modified xsi:type="dcterms:W3CDTF">2026-05-29T19:05:49Z</dcterms:modified>
</cp:coreProperties>
</file>