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плоскость: основное понятие стереометрии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плоскость задаёт базу для чертежа и анализа взаимного расположения тел в пространстве.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10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стереометрия требует точных построений и умения видеть положение фигур в пространстве. Опорная плоскость помогает описывать, «на что» опирается тело или относительно чего рассматривают точку, отрезок и многогранник. Она связывает плоскость, прямые, перпендикулярность, параллельность, проекции и координаты.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определение опорной плоскости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плоскость — это плоскость, которую принимают за основу, чтобы рассматривать положение объекта в пространстве. Она задаёт «фон», относительно которого становятся понятны связи между фигурами и их частями.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многогранника опорная плоскость часто совпадает с основанием: именно с него начинается «геометрическая опора» фигуры. Для тел вращения и предметов опорной считается плоскость контакта или касания.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аналитической геометрии ту же идею выражают формулами: плоскость задают уравнением, тремя точками, прямой и точкой вне неё или нормальным вектором. Это превращает построения в вычисления.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7237" y="2233462"/>
            <a:ext cx="484838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плоскости в школьной геометрии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без толщины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— геометрический объект без толщины: её нельзя «измерить» как объём. Она бесконечно продолжается во все стороны, поэтому в задачах рассматривают только её положение и ориентацию.
</a:t>
            </a:r>
            <a:endParaRPr lang="en-US" sz="1544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Единственность по трём точкам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три точки, не лежащие на одной прямой, проходит ровно одна плоскость. Это свойство позволяет надёжно задавать опорную плоскость на чертеже и в доказательствах.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различными элементами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однозначно определяется не только точками: можно задать её прямой и точкой вне прямой, двумя пересекающимися прямыми или двумя параллельными прямыми. Так выбирают опору в условиях задач.
</a:t>
            </a:r>
            <a:endParaRPr lang="en-US" sz="1544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для построений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используются, чтобы корректно строить опорную плоскость на чертеже и обосновывать шаги в стереометрических рассуждениях. Без них ошибки неизбежны.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тела относительно опорной плоскости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и устойчивость через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может лежать на опорной плоскости всей нижней гранью, опираться на неё ребром или касаться в одной точке. Площадь контакта напрямую влияет на устойчивость: чем она больше, тем легче сохраняется равновесие.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опоры: грань, ребро или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обычно отмечают опорную поверхность, линию действия веса и точку касания. Тогда становится видно, как именно «держит» плоскость: грань даёт устойчивое распределение, а точка — минимальную опору.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опоры и характер контакта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точки зрения геометрии опорная плоскость задаёт не только «фон», но и тип взаимодействия: совпадает ли плоскость с границей объекта или касается её ограниченно.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площадь области контакта, тем выше риск потери равновесия: при точечном касании тело легче «срывается» с опоры.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типов контакта (без внешних статистических данных).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три точки, не лежащие на одной прямой, плоскость задаётся однозначно.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аналитической и стереометрической геометрии.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координатной геометрии это помогает выбрать опорную плоскость: после определения трёх опорных точек можно записать уравнение вида Ax + By + Cz + D = 0 и перейти к вычислениям ориентации.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3839" y="2400298"/>
            <a:ext cx="4933994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случаи использования опорной плоскости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выбирают так, чтобы она отражала, что именно нужно найти: размеры, положение, угол или видимость элементов.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опорной плоскости определяет «точку отсчёта»: один и тот же объект можно описать по-разному, но цель (что найти) задаёт правильную базу.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темы по стереометрии и черчению.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опорной плоскости на чертеже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плоскость строится через заданные точки, линию основания, ребро многогранника или направление объекта. В стереометрии важно согласовать её с уже проведёнными линиями проекций на листе.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плоскость выбрана как основание, она помогает закрепить положение фигуры относительно других элементов: высоты, ребра, диагонали. Тогда легче переходить к пересечениям и углам, заданным условием.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корректность построения, используют отношения прямых и плоскостей: параллельность и перпендикулярность, а также наличие пересечений или касаний. Проверка опирается на требования задачи.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ориентир — совпадение размеров и соответствие проекций: элементы, которые должны «сходиться» на определённой проекции, действительно должны вести себя так при построении опорной плоскости.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8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задания опорной плоскости в задаче
</a:t>
            </a:r>
            <a:pPr algn="l" indent="0" marL="0">
              <a:lnSpc>
                <a:spcPct val="80000"/>
              </a:lnSpc>
              <a:buNone/>
            </a:pPr>
            <a:r>
              <a:rPr lang="en-US" sz="268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шагов при построении и проверке базовой плоскости в стереометрических заданиях.
</a:t>
            </a:r>
            <a:endParaRPr lang="en-US" sz="2688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плоскость и устойчивость тел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тела определяется шириной опоры и тем, где находится его центр тяжести. Если вертикаль, проходящая через центр тяжести, попадает внутрь площади опоры, тело сохраняет равновесие.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эта вертикаль выходит за пределы опорного контура, силы тяжести создают момент, поворачивающий тело. В результате возникает опрокидывание, даже если внешне оно кажется «почти неподвижным».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этой логике удобно объяснять поведение предметов: стол и табурет устойчивы благодаря широкой опоре, а башня из кубиков может опрокинуться при малом смещении центра тяжести вверх и наружу.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 и устойчивость при разной посадке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 опирается на пол площадью ножек или сплошного основания. Когда центр тяжести сидящего смещается, вертикаль через него меняет положение относительно контура опоры. Шатающийся стул — наглядный пример близкой границы равновесия.
</a:t>
            </a:r>
            <a:endParaRPr lang="en-US" sz="115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Домкрат и плоскость контакта винта с опорой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домкрате устойчивость обеспечивается тем, что силы передаются через опорную площадку на грунт или подкладку. Чем шире контакт, тем меньше риск «вдавливания» и сдвига из‑за момента от веса. Поэтому подложки под домкрат так важны.
</a:t>
            </a:r>
            <a:endParaRPr lang="en-US" sz="115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из блоков: почему широкая опора держит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из блоков показывает различие между широкой и узкой опорой. Пока основание большое, центр тяжести находится так, что вертикаль проходит внутри. По мере «сужения» конструкции точка равновесия становится более чувствительной к любому смещению.
</a:t>
            </a:r>
            <a:endParaRPr lang="en-US" sz="115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плоскость в быту и технике: как «работает» основание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устойчивость объекта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устойчивость сильнее всего влияет то, куда приходится вертикаль через центр тяжести относительно контура опоры.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контакта и рост высоты центра тяжести увеличивают шанс выхода вертикали за контур, поэтому риск опрокидывания растёт быстрее остальных факторов.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шкала на основе типовых школьных выводов по равновесию; без использования измерительных данных (учебный курс статики и стереометрии), 2026-05.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238" y="21050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6739" y="2105050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2619" y="2105050"/>
            <a:ext cx="484838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плоскости в проекционном черчении: что они дают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980551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плоскость проекций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плоскость помогает строить вид сверху: точки переносятся на неё по линиям проецирования. Так удобно сравнивать высоты и горизонтальные положения элементов на чертеже.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50805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плоскостей и чтение чертежа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плоскости проекций попарно перпендикулярны, переход между видами становится системным. Это упрощает построения, сохраняет смысл размеров и помогает проверять корректность линий.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29316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Фронтальная и профильная плоскости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Фронтальная плоскость задаёт вид спереди, а профильная — вид сбоку. Их комбинация позволяет восстанавливать взаимное расположение деталей и избегать «кажущихся совпадений» на одном изображении.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031" y="2400298"/>
            <a:ext cx="2895855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опорной плоскостью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частые сбои, когда в задаче неверно выбирают базовую плоскость или путают её с линиями/элементами проекции.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 в вычислениях, а в выборе базовой опоры: неверная «точка отсчёта» тянет за собой все последующие построения.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методические рекомендации по стереометрии и проекционному черчению; обобщение практики школьных задач, 2026-05.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Координатное описание и вычисления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в координатах задают уравнением Ax + By + Cz + D = 0. Коэффициенты A, B, C определяют ориентацию плоскости в пространстве, а D — её положение относительно начала координат.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плоскости находят подстановкой координат в формулу. Так можно проверять, лежит ли точка на плоскости, и насколько она удалена от неё при неточностях построений.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Нормальный вектор плоскости равен (A; B; C). Именно по нему удобно сравнивать две плоскости: угол между ними связан с углом между их нормалями.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вычисления используют, чтобы подтверждать параллельность, перпендикулярность и взаимное расположение объектов. В задачах это превращает геометрию «на глаз» в проверку по строгим условиям.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плоскость в архитектуре и дизайне: где «держится» конструкция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и перекрытия: композиция начинается с опорной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и перекрытия проектируют так, чтобы нагрузка передавалась через опорные поверхности. Если учитывать ориентацию плоскостей, проще согласовать уровни и толщины. В планах удобно мысленно «прибивать» объёмы к базе, чтобы композиция читалась сразу.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Ступени, фасадные линии и оси: плоскость задаёт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 и фасадные линии опираются на определённые базовые плоскости, задающие высоты и направления. Оси симметрии часто строят через пересечения плоскостей и направляющих. Так конструкция выглядит устойчивой и геометрически выверенной.
</a:t>
            </a:r>
            <a:endParaRPr lang="en-US" sz="10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применения опорной плоскости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задача связана с «расположением в пространстве», тем активнее используют выбор базовой плоскости как точки отсчёта.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массив применения приходится на проекции и моделирование: опорная плоскость превращает многомерные связи в измеримые связи на чертеже.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оценка по тематике учебных и инженерных задач (качественная агрегация); конкретных статистических измерений не использовалось, 2026-05.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по теме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плоскость — фундаментальное понятие стереометрии: она связывает построение фигур, их координатное описание и проверку расположения в пространстве.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выбор опорной плоскости проще назначать основание многогранника, формулировать контакт тел и корректно строить проекции для доказательств и решений задач.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опорной плоскостью развивает пространственное воображение и дисциплинирует построения: точность появляется не «по привычке», а благодаря ясным правилам и критериям.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особенно полезна перед более сложными заданиями: когда меняются объекты и условия, устойчивое мышление вокруг опоры помогает не потеряться в чертеже и вычислениях.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опорная плоскость как базовый инструмент геометрии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плоскость описывает форму, положение и равновесие объектов в пространстве. Она объединяет геометрию, черчение и координаты, поэтому точный выбор базовой плоскости заметно упрощает построение и доказательства.
</a:t>
            </a:r>
            <a:endParaRPr lang="en-US" sz="174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2026-05-14T04:31:47Z</dcterms:created>
  <dcterms:modified xsi:type="dcterms:W3CDTF">2026-05-14T04:31:47Z</dcterms:modified>
</cp:coreProperties>
</file>