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Towns and Villages: города и деревни в английском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сравнение и описание мест для 9 класса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доме, школе, транспорте, магазинах, досуге и природе. Вы научитесь описывать место жизни по-английски и сравнивать разные поселения точнее и увереннее.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деревни в повседневной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0475" y="1456900"/>
            <a:ext cx="3285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town, city и village обозначают разные виды населённых пунктов. Town — небольшой или средний город, city — крупный город, village — деревня.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поселений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safe и convenient часто используются в описаниях. С их помощью можно показать, насколько комфортно жить в том или ином месте.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безопасность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важной лексике относятся road, building, park, market и population. Эти слова часто встречаются, когда нужно рассказать, как устроено пространство вокруг.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места подходят прилагательные quiet, busy, modern, crowded, peaceful и noisy. Они помогают передать атмосферу города или деревни одним-двумя словами.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места часто нужны слова centre, outskirts, district, neighbourhood и area. Они помогают точно сказать, где что находится и какой это район.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города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539" y="1302450"/>
            <a:ext cx="2774921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легко увидеть школы, музеи, торговые центры, остановки и транспортные развязки. Такая среда выглядит динамичной и очень насыщенной.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landscape и rural landscape сильно отличаются: в городе больше шума и движения, а в деревне — тишины, простора и естественных видов.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Village чаще состоит из частных домов, небольших дорог, садов и зелёных участков. Вокруг обычно больше открытого пространства, полей и природы.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пейзаж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обычно отличается многоэтажными домами, широкими улицами и плотной застройкой. Здесь больше транспорта, офисов, магазинов и общественных зданий, чем в небольших поселениях.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city и как выглядит village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места по-разному подходят для жизни, учёбы и отдыха.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услугам и транспорту, а деревня — по тишине, простору и зелёным зонам.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ключевых признаков urban и rural life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города и деревни по ключевым признакам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город, часто говорят busy streets, office buildings, apartment blocks и central square. Эти слова сразу создают образ плотной и активной городской среды.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здания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можно назвать a place with many opportunities and services. Такое выражение подходит для короткого ответа, если нужно показать его удобство и активный ритм.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города — public transport, bus stops, underground system и traffic jams. Такая лексика помогает показать, как люди передвигаются и насколько город загружен.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города часто упоминаются schools, libraries, hospitals и museums. Эти объекты показывают, что город предлагает много нужных и полезных услуг.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жизни и учёбы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города подходят слова cinemas, nightlife, shopping centres и cultural life. Они подчёркивают, что в городе много возможностей для отдыха и занятий после школы.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культура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города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деревни подходят выражения small houses, narrow roads и quiet roads. Они помогают показать, что это более спокойное и менее загруженное место.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дороги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тематических ответах полезны gardening, harvest, countryside и nature nearby. Эти слова связывают деревню с работой на земле и жизнью рядом с природой.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занятия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local community, neighbours и animals помогают показать повседневную жизнь жителей. В деревне люди часто знают друг друга лучше, чем в большом городе.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сообщество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fresh air, peaceful place и open spaces хорошо передают атмосферу деревни. С их помощью легко описать более тихий и здоровый ритм жизни.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деревни часто встречаются fields, farms, forest, river и meadow. Эти слова подчёркивают близость природы и открытых пространств.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деревни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устного ответа или короткого письменного абзаца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свой населённый пункт по-английски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между тремя типами поселений и подобрать нужные слова для 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населённый пункт, тем больше в нём услуг, транспорта и городской инфраструктуры.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лексики по теме towns and villages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Town, city, village: сравнение лексики и признаков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as… as показывает одинаковый уровень признака. Например: The park is as clean as the school yard. Она помогает делать сравнение более точным.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равенства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 most подходит, когда нужно выделить один объект среди нескольких. Например: The centre is the busiest part of the town. Это удобная модель для коротких описаний.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степень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особенно важны bigger, smaller, busier, quieter, cleaner, more modern, more crowded и less polluted. Они помогают точно сравнивать два места по одному признаку.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comparative forms используются с than. Например: The city is busier than the village. Такая модель проста и очень полезна в устном ответе.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than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прилагательные и конструкции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Supermarket, bank и market делают повседневную жизнь удобнее. Здесь покупают продукты, снимают и переводят деньги, решают бытовые вопросы и экономят время на ежедневных делах.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быт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Cinema, museum и park делают город более интересным для жизни. В этих местах можно отдыхать, узнавать новое, проводить время с друзьями и чувствовать, что город живёт активно.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культура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station и nearby streets показывают, как люди перемещаются по городу. Такие места связывают районы между собой и помогают быстро добираться до школы, работы, дома и других объектов.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передвижение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Hospital, police station и post office выполняют важные общественные функции. Больница помогает людям получать медицинскую помощь, полиция поддерживает порядок, а почта нужна для отправки писем и посылок.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и library помогают учиться, искать информацию и делать домашние задания. В библиотеке можно читать, брать книги и работать в тишине, а школа остаётся главным местом ежедневного обучения.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знания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in town: городские места и их 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удобства распределяются по-разному: в городе больше сервисов, а в деревне сильнее ощущаются природа и спокойный ритм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сервисам и доступности, деревня — по тишине и природному окружению. Выбор зависит от того, что человеку важнее в 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Towns and Villages, 2025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удобств: город или деревня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больше школ, кружков, магазинов и мест для досуга. Это удобно для подростков, потому что многие нужные вещи находятся рядом и доступны каждый день.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возможностей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нередко описывают как crowded и expensive place. В нём больше домов и машин, но меньше свободного пространства, поэтому жизнь может быть более напряжённой.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 теснее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минусам города относятся traffic jams, шум и загрязнение воздуха. В густонаселённых районах людям иногда трудно найти тишину, чистый воздух и личное пространство.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пробки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часто кажется lively и fast-paced: здесь много людей, событий и культурных мест. Это делает жизнь интересной, но требует быстрого темпа и постоянной занятости.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общественный транспорт, больше маршрутов и разные способы добраться до нужного места. Здесь также легче найти рабочие места и пользоваться разными услугами.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работа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недостатки города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деревни характерно local community: люди чаще знают друг друга и помогают соседям. Такая жизнь кажется warmer and friendlier, особенно для тех, кто ценит простые связи.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сообщество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public transport ходит не так часто, как в городе. Это может быть неудобно, если нужно быстро добраться до школы, больницы или центра.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транспорт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Недостатком бывает limited choice магазинов, кружков и учреждений. За многими услугами приходится ехать дальше, поэтому повседневные дела занимают больше времени и сил.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удобств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больше open spaces, садов, полей и зелени. Дети могут чаще видеть природу рядом с домом, а прогулки становятся длиннее и спокойнее, чем в городе.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природа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часто воспринимается как peaceful place с fresh air и меньшим количеством машин. Здесь легче отдохнуть от шума, побыть на природе и почувствовать спокойный ритм жизни.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воздух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недостатки деревни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продуктов и материалов от сельского хозяйства к покупателю в городе.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магазина: связь города и деревни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оба места и скажите, что именно вы сравниваете: size, transport, services or atmosphere. Это помогает сразу задать тему и сделать ответ понятным.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общей идеи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скажите, какое место вам кажется более удобным или спокойным и почему. Короткий вывод делает устный ответ законченным и уверенным.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выводом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подойдут compared with, whereas, while и however. Эти слова помогают соединять предложения и показывают различия без повторов и лишних пауз.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связки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использовать конструкции on the one hand и on the other hand. Так можно показать, что у каждого места есть и плюсы, и минусы.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двух сторонах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both помогает отметить сходство. Например, both places are important for people — эта фраза делает ответ более сбалансированным и естественным.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общие черты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два места в устной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ключевую лексику перед speaking и writing.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точнее описывать место проживания, его размер, атмосферу и удобства. Чем богаче словарь, тем яснее и естественнее звучит ответ.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Towns and Villages, учебное обобщение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ответа по теме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деревне появился быстрый интернет, и школьники теперь могут искать материалы онлайн без долгого ожидания. Отремонтированная дорога сделала поездки в ближайший town более удобными. Для жителей это важный знак того, что комфорт добирается и до тихих мест.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которая становится ближе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разница между городом и деревней уже не такая резкая, как раньше. В деревнях открываются medical points и новые школы, а в городах становится больше зелёных маршрутов и мест для прогулок. Это меняет привычный образ обоих типов поселений.
</a:t>
            </a:r>
            <a:endParaRPr lang="en-US" sz="1008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общая реальность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 перекрёстках установили smart traffic lights, а на улицах появились bike lanes. Люди всё чаще пользуются digital services и online maps, чтобы экономить время. Городская среда становится удобнее, но остаётся такой же busy и разнообразной.
</a:t>
            </a:r>
            <a:endParaRPr lang="en-US" sz="1008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двигается умнее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в town and village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базовый набор слов, который чаще всего нужен в устных и письменных ответах по теме поселений.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town, village, city и transport, потому что именно они задают основную логику темы и связывают описание с comparison.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частотность лексики по теме Towns and Villages, 2025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в ответах по теме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Towns and Villages: уверенный ответ по теме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описать город и деревню, сравнить их и назвать главные удобства. Эта тема учит говорить точно, коротко и по-английски о месте, где живут люди.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2026-05-31T11:02:34Z</dcterms:created>
  <dcterms:modified xsi:type="dcterms:W3CDTF">2026-05-31T11:02:34Z</dcterms:modified>
</cp:coreProperties>
</file>