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динамика ярмарок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экономическую, культурную и социальную значимость ярмарок.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ярмарочных традиций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зародились в Средневековье как центры торговли и культурного обмена. В России крупнейшие ярмарки XIX века стимулировали развитие ремёсел и транспортных связей.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80" y="1348925"/>
            <a:ext cx="2617440" cy="227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Временность и многообразие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ограничена по времени, объединяет торговые ряды с разнообразным ассортиментом, что создает уникальную атмосферу сосредоточения торговли и общения.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программа и традиции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на ярмарках включают концерты, мастер-классы и спектакли, отражая региональный фольклор и усиливая культурную составляющую.
</a:t>
            </a:r>
            <a:endParaRPr lang="en-US" sz="118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 поколений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обеспечивает коммуникацию между разными возрастными группами, способствуя сохранению традиций и передаче опыта в сообществе.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природа ярмарки
</a:t>
            </a:r>
            <a:endParaRPr lang="en-US" sz="2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вклад ярмарок
</a:t>
            </a:r>
            <a:endParaRPr lang="en-US" sz="2687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стимулируют рост малого и среднего бизнеса, предоставляя площадки для сбыта продукции и привлечения клиентов.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ремесленники расширяют рынки сбыта, увеличивая доходы и развивая производство.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поток на ярмарках приносит дополнительные средства в региональный бюджет и повышает занятость.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транспортная и сервисная инфраструктура, создаются временные рабочие места, что позитивно влияет на экономику.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2513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ярмарки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Предлагают широкий ассортимент товаров от продуктов до промышленных изделий, являются универсальными площадками продаж.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52513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Специализируются на продаже продукции животноводства, сельхозпродуктов и инвентаря, поддерживая аграрный сектор.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1682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ярмарки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Предлагают книги, издательскую продукцию, способствуя развитию образования и культуры чтения.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71682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и художественные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Фокусируются на предметах ручной работы, декоративно-прикладном искусстве, укрепляя культурные традиции.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6310" y="2333171"/>
            <a:ext cx="2120288" cy="1078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 тематические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по календарным праздникам и особым тематикам, например, рождественские или школьные мероприятия.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ярмарок по тематике и масштабу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молодые люди, что влияет на формат и содержание ярмарок.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формирует тенденции в ассортименте и культурной программе.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профиль посетителей ярмарок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опросы 2023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244" y="1616870"/>
            <a:ext cx="2666074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международные ярмарки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Франкфуртская книжная ярмарка — крупнейшее событие в Европе, а La Boqueria в Барселоне славится разнообразием продуктов и посетителей.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российские ярмарки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Нижегородская и Омская сельскохозяйственная ярмарки, а также Арт-Москва привлекают тысячи участников и широко освещаются СМИ.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ярмарки России и мира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13" y="1744038"/>
            <a:ext cx="341325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834" y="1744038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76" y="3362158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3096" y="3362158"/>
            <a:ext cx="485400" cy="388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удобной локации с учётом транспортной доступности и вместимости для участников и посетителей.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лицензий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всех необходимых разрешений и соответствие законодательству для законного проведения события.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Рекрутинг персонала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продавцов, волонтёров и технической поддержки для обеспечения работы ярмарки.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павильонов, сцен и размещение техники для комфортного проведения мероприятий.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Рекламная кампания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мероприятия через разные каналы для привлечения широкой аудитории посетителей.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организации ярмарки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овощи, фрукты и молочная продукция местного производства гарантируют качество и натуральность.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ручной работы, такие как глиняная посуда и сувениры, отражают мастерство и культурные традиции региона.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товары: книги, одежда и дизайнерские изделия дополняют базовый ассортимент, учитывая интересы посетителей.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и выбор товаров на ярмарках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цен: ярмарка и магазины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 ярмарках ниже при сохранении высокого качества и свежести товаров, что привлекает покупателей.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Ярмарочные товары более доступны по цене и обладают большей уникальностью, чем магазинные аналоги.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мониторинги цен, 2023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145" y="1363076"/>
            <a:ext cx="2668649" cy="21596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культурных и образовательных событий на ярмарках
</a:t>
            </a:r>
            <a:endParaRPr lang="en-US" sz="208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Театрализованные представления и народные концерты
</a:t>
            </a:r>
            <a:pPr algn="ctr" indent="0" marL="0">
              <a:lnSpc>
                <a:spcPct val="90000"/>
              </a:lnSpc>
              <a:buNone/>
            </a:pPr>
            <a:r>
              <a:rPr lang="en-US" sz="32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традиционно сопровождаются живыми выступлениями: театрализованные постановки, музыкальные и танцевальные ансамбли создают атмосферу праздника и поддерживают национальные традиции. Эти события привлекают посетителей разных возрастов, позволяя погрузиться в богатство культурного наследия.
</a:t>
            </a:r>
            <a:endParaRPr lang="en-US" sz="783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мастер-классы и творческие занятия
</a:t>
            </a:r>
            <a:pPr algn="ctr" indent="0" marL="0">
              <a:lnSpc>
                <a:spcPct val="90000"/>
              </a:lnSpc>
              <a:buNone/>
            </a:pPr>
            <a:r>
              <a:rPr lang="en-US" sz="32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программы являются мастер-классы по ремеслам и декоративному искусству. Участники могут собственноручно создать изделия, узнать технологию изготовления традиционных предметов, что способствует сохранению народных промыслов и развитию творческих навыков.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4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лекции и гастрономические дегустации
</a:t>
            </a:r>
            <a:pPr algn="ctr" indent="0" marL="0">
              <a:lnSpc>
                <a:spcPct val="90000"/>
              </a:lnSpc>
              <a:buNone/>
            </a:pPr>
            <a:r>
              <a:rPr lang="en-US" sz="35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предлагают познавательные лекции о ремёслах, истории и культуре региона. Посетителям предоставляется возможность попробовать блюда национальной кухни, что расширяет их гастрономический опыт и способствует культурному обмену.
</a:t>
            </a:r>
            <a:endParaRPr lang="en-US" sz="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ярмарок в развитии социальных связей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служат местом неформального общения, где люди разных поколений могут обменяться идеями и опытом, укрепляя социальные связи в сообществе.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совместного участия в мероприятиях ярмарок формируются межпрофессиональные сети, способствующие развитию бизнеса и культурного сотрудничества.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помогает новым жителям быстро адаптироваться в местном обществе и способствует интеграции, знакомя их с традициями и обычаями региона.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Межпоколенческий диалог на ярмарках поддерживает передачу традиций и ценностей, способствует социальной сплочённости и активному участию граждан в жизни сообщества.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покупки на ярмарке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приобретения товара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689" y="366525"/>
            <a:ext cx="3476822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народные обычаи на ярмарках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Ярмарочные мероприятия сопровождаются народными играми, хороводами и конкурсами на лучший национальный костюм, что поддерживает культурное наследие и привлекает участников всех возрастов.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9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оформлении используются традиционные декоративные элементы, а угощения включают блюда, такие как блины и пряники, которые отражают региональные кулинарные особенности и создают праздничную атмосферу.
</a:t>
            </a:r>
            <a:endParaRPr lang="en-US" sz="497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Продавцы обязаны честно информировать покупателей о характеристиках товаров и поддерживать адекватные цены, обеспечивая прозрачность и доверие на рынке.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 соблюдаются санитарные и противопожарные нормы для защиты здоровья посетителей и участников, что является обязательным условием проведения ярмарки.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Ограничивается продажа алкоголя и табачных изделий, внедряется система видеонаблюдения и усиленного контроля с целью предотвращения краж и мошенничества.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стандарты и безопасность на ярмарках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способствуют развитию малого бизнеса и агропромышленного сектора, стимулируя экономическую активность на местном уровне.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экономические исследования 2023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l" indent="0" marL="0">
              <a:lnSpc>
                <a:spcPct val="90000"/>
              </a:lnSpc>
              <a:buNone/>
            </a:pPr>
            <a:r>
              <a:rPr lang="en-US" sz="1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роста доходов локальных предпринимателей и фермеров обеспечивается за счёт участия в ярмарочных мероприятиях.
</a:t>
            </a:r>
            <a:endParaRPr lang="en-US" sz="847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9" y="366525"/>
            <a:ext cx="3472842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Онлайн-решения для участников и посетителей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цифровых платформ обеспечивается регистрация экспонентов, бронирование торговых мест и удобные способы оплаты, что упрощает процесс участия и взаимодействия.
</a:t>
            </a:r>
            <a:endParaRPr lang="en-US" sz="1124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инструменты и медиаконтент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позволяют посетителям ориентироваться на ярмарке, пользоваться интерактивными картами и следить за онлайн-трансляциями ключевых событий, расширяя аудиторию.
</a:t>
            </a:r>
            <a:endParaRPr lang="en-US" sz="1083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 организации ярмарок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20141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– Введение норм по раздельному сбору отходов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начали организовывать пункты для сортировки мусора, что позволило снизить нагрузку на свалки и повысить уровень экологической ответственности участников.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4047807" y="1572327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– Акцент на биоразлагаемой упаковке
</a:t>
            </a:r>
            <a:pPr algn="l" indent="0" marL="0">
              <a:lnSpc>
                <a:spcPct val="90000"/>
              </a:lnSpc>
              <a:buNone/>
            </a:pPr>
            <a:r>
              <a:rPr lang="en-US" sz="4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окружающей среды расширилось применение экологически безопасных материалов, заменяя традиционные пластики и снижая загрязнение.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64256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– Внедрение систем многоразовой посуды
</a:t>
            </a:r>
            <a:pPr algn="l" indent="0" marL="0">
              <a:lnSpc>
                <a:spcPct val="90000"/>
              </a:lnSpc>
              <a:buNone/>
            </a:pPr>
            <a:r>
              <a:rPr lang="en-US" sz="4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стали предлагать посуду и упаковку, пригодную для многократного использования, что уменьшило количество отходов и увеличило устойчивость мероприятий.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5091923" y="3145933"/>
            <a:ext cx="2816492" cy="863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– Сотрудничество с экологическими НКО
</a:t>
            </a:r>
            <a:pPr algn="l" indent="0" marL="0">
              <a:lnSpc>
                <a:spcPct val="90000"/>
              </a:lnSpc>
              <a:buNone/>
            </a:pPr>
            <a:r>
              <a:rPr lang="en-US" sz="4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совместные проекты с организациями по охране природы для мониторинга и минимизации экологического следа ярмарок, улучшения практик и информирования участников.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экологизации ярмарочной деятельности
</a:t>
            </a:r>
            <a:endParaRPr lang="en-US" sz="25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и вовлечение молодёжи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ярмарки активно развивают тематические мероприятия, ориентированные на молодёжь, что способствует привлечению новых участников и формированию творческого сообщества. Образовательные программы становятся важной частью формата.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в ярмарках
</a:t>
            </a:r>
            <a:pPr algn="l" indent="0" marL="0">
              <a:lnSpc>
                <a:spcPct val="90000"/>
              </a:lnSpc>
              <a:buNone/>
            </a:pPr>
            <a:r>
              <a:rPr lang="en-US" sz="49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VR и AR внедряются для создания интерактивных экспозиций и расширения возможностей участия онлайн. Это обеспечивает доступ к ярмаркам людям из разных регионов и улучшает пользовательский опыт.
</a:t>
            </a:r>
            <a:endParaRPr lang="en-US" sz="1193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 перспективы развития ярмарок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 мост между традициями и будущим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продолжают объединять людей, сочетая исторические традиции с современными технологиями. Цифровизация и экологическая ответственность формируют основу их устойчивого развития в современном обществе.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2026-05-07T06:28:39Z</dcterms:created>
  <dcterms:modified xsi:type="dcterms:W3CDTF">2026-05-07T06:28:39Z</dcterms:modified>
</cp:coreProperties>
</file>