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718" y="1625601"/>
            <a:ext cx="2407130" cy="2517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3855" y="1259173"/>
            <a:ext cx="4447671" cy="23909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 Оомикота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Команда, которая наводит порядок в проектах и доводит идеи до результата.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953854" y="3740289"/>
            <a:ext cx="4447671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" y="2946713"/>
            <a:ext cx="8620125" cy="18688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2065" y="952499"/>
            <a:ext cx="8199870" cy="17678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отдел Оомикота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Оомикота — внутренний отдел, который помогает командам работать яснее: распределять задачи, согласовывать действия и быстрее находить нужные решения.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649" y="2572166"/>
            <a:ext cx="2458231" cy="2083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649" y="1027911"/>
            <a:ext cx="8332625" cy="123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отдел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10234" y="2612988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делах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задач становится много, легко потерять очередность дел. Отдел помогает разложить работу по шагам, чтобы каждый знал свой участок и не ждал лишнего.
</a:t>
            </a:r>
            <a:endParaRPr lang="en-US" sz="1052" dirty="0"/>
          </a:p>
        </p:txBody>
      </p:sp>
      <p:sp>
        <p:nvSpPr>
          <p:cNvPr id="11" name="Text 3"/>
          <p:cNvSpPr txBox="1"/>
          <p:nvPr/>
        </p:nvSpPr>
        <p:spPr>
          <a:xfrm>
            <a:off x="3510236" y="3802171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исправлений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дешевле исправлять заранее, чем перед сдачей. Отдел проверяет материалы на понятность и точность, чтобы не превращать мелкие недочёты в большие переделки.
</a:t>
            </a:r>
            <a:endParaRPr lang="en-US" sz="1052" dirty="0"/>
          </a:p>
        </p:txBody>
      </p:sp>
      <p:sp>
        <p:nvSpPr>
          <p:cNvPr id="12" name="Text 4"/>
          <p:cNvSpPr txBox="1"/>
          <p:nvPr/>
        </p:nvSpPr>
        <p:spPr>
          <a:xfrm>
            <a:off x="6413454" y="2612988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продвижения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держатся лучше, если прогресс виден сразу. Оомикота следит за статусами задач и вовремя замечает, где нужна помощь или уточнение.
</a:t>
            </a:r>
            <a:endParaRPr lang="en-US" sz="1052" dirty="0"/>
          </a:p>
        </p:txBody>
      </p:sp>
      <p:sp>
        <p:nvSpPr>
          <p:cNvPr id="13" name="Text 5"/>
          <p:cNvSpPr txBox="1"/>
          <p:nvPr/>
        </p:nvSpPr>
        <p:spPr>
          <a:xfrm>
            <a:off x="6413456" y="3802171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идеи к результату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становится проектом, когда есть план и ответственные. Оомикота помогает команде пройти путь от замысла до готового результата без хаоса.
</a:t>
            </a:r>
            <a:endParaRPr lang="en-US" sz="105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572498"/>
            <a:ext cx="4133850" cy="208307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649" y="1027911"/>
            <a:ext cx="8332625" cy="103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отдела Оомикота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84431" y="2648455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планирования отвечает за постановку цели, сроки и последовательность шагов. Здесь решают, что делать сначала, а что можно отложить без потери качества.
</a:t>
            </a:r>
            <a:endParaRPr lang="en-US" sz="746" dirty="0"/>
          </a:p>
        </p:txBody>
      </p:sp>
      <p:sp>
        <p:nvSpPr>
          <p:cNvPr id="11" name="Text 3"/>
          <p:cNvSpPr txBox="1"/>
          <p:nvPr/>
        </p:nvSpPr>
        <p:spPr>
          <a:xfrm>
            <a:off x="684431" y="3156098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Выполнение
</a:t>
            </a:r>
            <a:pPr algn="l" indent="0" marL="0">
              <a:lnSpc>
                <a:spcPct val="100000"/>
              </a:lnSpc>
              <a:buNone/>
            </a:pPr>
            <a:r>
              <a:rPr lang="en-US" sz="2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выполнения превращает план в конкретные материалы и действия. В ней распределяют задания, собирают черновики и двигают проект к готовому виду.
</a:t>
            </a:r>
            <a:endParaRPr lang="en-US" sz="802" dirty="0"/>
          </a:p>
        </p:txBody>
      </p:sp>
      <p:sp>
        <p:nvSpPr>
          <p:cNvPr id="12" name="Text 4"/>
          <p:cNvSpPr txBox="1"/>
          <p:nvPr/>
        </p:nvSpPr>
        <p:spPr>
          <a:xfrm>
            <a:off x="684431" y="3663741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качества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качества проверяет факты, оформление и понятность. Она помогает заметить неточности раньше, чем результат попадёт к другим командам.
</a:t>
            </a:r>
            <a:endParaRPr lang="en-US" sz="855" dirty="0"/>
          </a:p>
        </p:txBody>
      </p:sp>
      <p:sp>
        <p:nvSpPr>
          <p:cNvPr id="13" name="Text 5"/>
          <p:cNvSpPr txBox="1"/>
          <p:nvPr/>
        </p:nvSpPr>
        <p:spPr>
          <a:xfrm>
            <a:off x="684431" y="4171383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командами
</a:t>
            </a:r>
            <a:pPr algn="l" indent="0" marL="0">
              <a:lnSpc>
                <a:spcPct val="100000"/>
              </a:lnSpc>
              <a:buNone/>
            </a:pPr>
            <a:r>
              <a:rPr lang="en-US" sz="2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связи удерживает отдел в контакте с остальными командами. Она передаёт запросы, уточняет ожидания и согласует финальную версию работы.
</a:t>
            </a:r>
            <a:endParaRPr lang="en-US" sz="8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260" y="1014846"/>
            <a:ext cx="3987384" cy="34885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работы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24244" y="1090372"/>
            <a:ext cx="3498254" cy="5479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проектов
</a:t>
            </a:r>
            <a:pPr algn="l" indent="0" marL="0">
              <a:lnSpc>
                <a:spcPct val="100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 помогает распределять роли и выстраивать порядок в проектах. Это особенно полезно, когда над общей задачей работает сразу несколько человек.
</a:t>
            </a:r>
            <a:endParaRPr lang="en-US" sz="966" dirty="0"/>
          </a:p>
        </p:txBody>
      </p:sp>
      <p:sp>
        <p:nvSpPr>
          <p:cNvPr id="11" name="Text 3"/>
          <p:cNvSpPr txBox="1"/>
          <p:nvPr/>
        </p:nvSpPr>
        <p:spPr>
          <a:xfrm>
            <a:off x="5224244" y="1846175"/>
            <a:ext cx="3498254" cy="5479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 документы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готовит документы, памятки, заметки и другие материалы. Важно, чтобы они были понятными, аккуратными и удобными для использования.
</a:t>
            </a:r>
            <a:endParaRPr lang="en-US" sz="966" dirty="0"/>
          </a:p>
        </p:txBody>
      </p:sp>
      <p:sp>
        <p:nvSpPr>
          <p:cNvPr id="12" name="Text 4"/>
          <p:cNvSpPr txBox="1"/>
          <p:nvPr/>
        </p:nvSpPr>
        <p:spPr>
          <a:xfrm>
            <a:off x="5224244" y="2601978"/>
            <a:ext cx="3498254" cy="5479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Оомикота поддерживает общение между участниками и командами. Благодаря этому меньше недопонимания и легче согласовывать общий план действий.
</a:t>
            </a:r>
            <a:endParaRPr lang="en-US" sz="966" dirty="0"/>
          </a:p>
        </p:txBody>
      </p:sp>
      <p:sp>
        <p:nvSpPr>
          <p:cNvPr id="13" name="Text 5"/>
          <p:cNvSpPr txBox="1"/>
          <p:nvPr/>
        </p:nvSpPr>
        <p:spPr>
          <a:xfrm>
            <a:off x="5224244" y="3357780"/>
            <a:ext cx="3498254" cy="5479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4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отправкой результата отдел сверяет его с задачей. Проверка помогает вовремя заметить ошибки, убрать пробелы и улучшить подачу.
</a:t>
            </a:r>
            <a:endParaRPr lang="en-US" sz="969" dirty="0"/>
          </a:p>
        </p:txBody>
      </p:sp>
      <p:sp>
        <p:nvSpPr>
          <p:cNvPr id="14" name="Text 6"/>
          <p:cNvSpPr txBox="1"/>
          <p:nvPr/>
        </p:nvSpPr>
        <p:spPr>
          <a:xfrm>
            <a:off x="5224244" y="4113584"/>
            <a:ext cx="3498254" cy="5479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процесса
</a:t>
            </a:r>
            <a:pPr algn="l" indent="0" marL="0">
              <a:lnSpc>
                <a:spcPct val="100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процесс можно сделать удобнее, отдел предлагает улучшения. Даже небольшая правка экономит время всей команде в следующих проектах.
</a:t>
            </a:r>
            <a:endParaRPr lang="en-US" sz="96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649" y="1027911"/>
            <a:ext cx="8332625" cy="123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за что отвечает: основные роли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31156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Координатор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Координатор собирает все задачи в одну картину, расставляет приоритеты и следит, чтобы работа не выбивалась из графика. Он помогает команде держать общий ритм.
</a:t>
            </a:r>
            <a:endParaRPr lang="en-US" sz="1384" dirty="0"/>
          </a:p>
        </p:txBody>
      </p:sp>
      <p:sp>
        <p:nvSpPr>
          <p:cNvPr id="10" name="Text 3"/>
          <p:cNvSpPr txBox="1"/>
          <p:nvPr/>
        </p:nvSpPr>
        <p:spPr>
          <a:xfrm>
            <a:off x="2849732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Аналитик замечает, где процесс идёт без задержек, а где появляются узкие места. Его задача — понять причины и подсказать, что стоит изменить.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68309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Коммуникатор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Коммуникатор передаёт информацию между отделами и уточняет запросы. Он помогает людям понимать друг друга и снижает риск лишних переспросов.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7086885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 по качеству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 по качеству проверяет, насколько материал точен, полон и понятен. Он смотрит не только на ошибки, но и на удобство восприятия.
</a:t>
            </a:r>
            <a:endParaRPr lang="en-US" sz="136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260" y="1014846"/>
            <a:ext cx="8386996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за что отвечает: рабочие роли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71996" y="2175859"/>
            <a:ext cx="8007183" cy="4354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 по задачам
</a:t>
            </a:r>
            <a:pPr algn="l" indent="0" marL="0">
              <a:lnSpc>
                <a:spcPct val="100000"/>
              </a:lnSpc>
              <a:buNone/>
            </a:pPr>
            <a:r>
              <a:rPr lang="en-US" sz="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 по задачам поддерживает отдел в повседневной работе: собирает списки, напоминает о шагах и помогает не терять мелкие, но важные поручения.
</a:t>
            </a:r>
            <a:endParaRPr lang="en-US" sz="945" dirty="0"/>
          </a:p>
        </p:txBody>
      </p:sp>
      <p:sp>
        <p:nvSpPr>
          <p:cNvPr id="11" name="Text 3"/>
          <p:cNvSpPr txBox="1"/>
          <p:nvPr/>
        </p:nvSpPr>
        <p:spPr>
          <a:xfrm>
            <a:off x="671996" y="2711871"/>
            <a:ext cx="8007183" cy="4354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материалов
</a:t>
            </a:r>
            <a:pPr algn="l" indent="0" marL="0">
              <a:lnSpc>
                <a:spcPct val="100000"/>
              </a:lnSpc>
              <a:buNone/>
            </a:pPr>
            <a:r>
              <a:rPr lang="en-US" sz="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материалов превращает идеи в текст, памятку или план. Он следит, чтобы содержание было коротким, понятным и подходило к цели проекта.
</a:t>
            </a:r>
            <a:endParaRPr lang="en-US" sz="945" dirty="0"/>
          </a:p>
        </p:txBody>
      </p:sp>
      <p:sp>
        <p:nvSpPr>
          <p:cNvPr id="12" name="Text 4"/>
          <p:cNvSpPr txBox="1"/>
          <p:nvPr/>
        </p:nvSpPr>
        <p:spPr>
          <a:xfrm>
            <a:off x="671996" y="3239620"/>
            <a:ext cx="8007183" cy="4354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Дизайнер-сборщик
</a:t>
            </a:r>
            <a:pPr algn="l" indent="0" marL="0">
              <a:lnSpc>
                <a:spcPct val="100000"/>
              </a:lnSpc>
              <a:buNone/>
            </a:pPr>
            <a:r>
              <a:rPr lang="en-US" sz="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Дизайнер-сборщик оформляет результат в аккуратный вид. Он соединяет текст, таблицы и изображения так, чтобы материал было удобно читать и использовать.
</a:t>
            </a:r>
            <a:endParaRPr lang="en-US" sz="945" dirty="0"/>
          </a:p>
        </p:txBody>
      </p:sp>
      <p:sp>
        <p:nvSpPr>
          <p:cNvPr id="13" name="Text 5"/>
          <p:cNvSpPr txBox="1"/>
          <p:nvPr/>
        </p:nvSpPr>
        <p:spPr>
          <a:xfrm>
            <a:off x="671996" y="3753870"/>
            <a:ext cx="8007183" cy="4354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Проверяющий
</a:t>
            </a:r>
            <a:pPr algn="l" indent="0" marL="0">
              <a:lnSpc>
                <a:spcPct val="100000"/>
              </a:lnSpc>
              <a:buNone/>
            </a:pPr>
            <a:r>
              <a:rPr lang="en-US" sz="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Проверяющий ищет ошибки, несостыковки и пропуски перед сдачей. Его работа помогает сохранить качество и избежать лишних исправлений после дедлайна.
</a:t>
            </a:r>
            <a:endParaRPr lang="en-US" sz="945" dirty="0"/>
          </a:p>
        </p:txBody>
      </p:sp>
      <p:sp>
        <p:nvSpPr>
          <p:cNvPr id="14" name="Text 6"/>
          <p:cNvSpPr txBox="1"/>
          <p:nvPr/>
        </p:nvSpPr>
        <p:spPr>
          <a:xfrm>
            <a:off x="671996" y="4268124"/>
            <a:ext cx="8007183" cy="4354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за обратную связь собирает замечания и предложения после завершения работы. Это помогает отделу улучшать следующий проект, а не повторять старые ошибки.
</a:t>
            </a:r>
            <a:endParaRPr lang="en-US" sz="94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82" y="1828800"/>
            <a:ext cx="8092749" cy="27863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194" y="1517100"/>
            <a:ext cx="8101924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цикл отдела: от замысла до выпуска результата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8194" y="754380"/>
            <a:ext cx="8101924" cy="6410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работы от идеи до результата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8194" y="754380"/>
            <a:ext cx="8101924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мини-проекта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19038" y="2740620"/>
            <a:ext cx="1373134" cy="173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задача: подготовить памятку, план выступления или набор слайдов для школьного события. Сначала отдел уточняет, зачем нужен материал и кому он адресован.
</a:t>
            </a:r>
            <a:endParaRPr lang="en-US" sz="1159" dirty="0"/>
          </a:p>
        </p:txBody>
      </p:sp>
      <p:sp>
        <p:nvSpPr>
          <p:cNvPr id="12" name="Text 3"/>
          <p:cNvSpPr txBox="1"/>
          <p:nvPr/>
        </p:nvSpPr>
        <p:spPr>
          <a:xfrm>
            <a:off x="2060293" y="2740620"/>
            <a:ext cx="1373134" cy="173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разбивает общий объём работы на понятные части и назначает ответственных. Это помогает не запутаться и сразу увидеть, что нужно сделать первым.
</a:t>
            </a:r>
            <a:endParaRPr lang="en-US" sz="1191" dirty="0"/>
          </a:p>
        </p:txBody>
      </p:sp>
      <p:sp>
        <p:nvSpPr>
          <p:cNvPr id="13" name="Text 4"/>
          <p:cNvSpPr txBox="1"/>
          <p:nvPr/>
        </p:nvSpPr>
        <p:spPr>
          <a:xfrm>
            <a:off x="3701548" y="2740620"/>
            <a:ext cx="1373134" cy="173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Черновик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черновик: текст, схема или набор слайдов. На этом этапе главное — собрать основу, а не доводить всё до идеала.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42803" y="2740620"/>
            <a:ext cx="1373134" cy="173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проверяют на ошибки, неточности и неполные места. Если что-то неясно, отдел возвращается к отдельным фрагментам и аккуратно их исправляет.
</a:t>
            </a:r>
            <a:endParaRPr lang="en-US" sz="1146" dirty="0"/>
          </a:p>
        </p:txBody>
      </p:sp>
      <p:sp>
        <p:nvSpPr>
          <p:cNvPr id="15" name="Text 6"/>
          <p:cNvSpPr txBox="1"/>
          <p:nvPr/>
        </p:nvSpPr>
        <p:spPr>
          <a:xfrm>
            <a:off x="6984058" y="2740620"/>
            <a:ext cx="1373134" cy="173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выпуск
</a:t>
            </a:r>
            <a:pPr algn="l" indent="0" marL="0">
              <a:lnSpc>
                <a:spcPct val="100000"/>
              </a:lnSpc>
              <a:buNone/>
            </a:pPr>
            <a:r>
              <a:rPr lang="en-US" sz="6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согласования готовый материал передают команде или используют на событии. У проекта появляется завершённый результат, готовый к работе.
</a:t>
            </a:r>
            <a:endParaRPr lang="en-US" sz="118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20" y="4004025"/>
            <a:ext cx="76080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шагов помогают не терять сроки и быстрее доводить задачу до готового результата.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рабочего цикла отдела Оомикота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8813" y="1734547"/>
            <a:ext cx="26139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шагов помогают превратить идею в готовый результат без лишней путаницы.
</a:t>
            </a:r>
            <a:endParaRPr lang="en-US" sz="2387" dirty="0"/>
          </a:p>
        </p:txBody>
      </p:sp>
      <p:sp>
        <p:nvSpPr>
          <p:cNvPr id="7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20" y="4004025"/>
            <a:ext cx="76080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сверки помогают не терять приоритеты и сокращают переделки: команда быстрее понимает, что делать дальше и где нужен срочный ответ.
</a:t>
            </a:r>
            <a:pPr algn="l" indent="0" marL="0">
              <a:lnSpc>
                <a:spcPct val="100000"/>
              </a:lnSpc>
              <a:buNone/>
            </a:pPr>
            <a:r>
              <a:rPr lang="en-US" sz="4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Регламент коротких командных сверок отдела Оомикота.
</a:t>
            </a:r>
            <a:endParaRPr lang="en-US" sz="1048" dirty="0"/>
          </a:p>
        </p:txBody>
      </p:sp>
      <p:sp>
        <p:nvSpPr>
          <p:cNvPr id="6" name="Text 1"/>
          <p:cNvSpPr txBox="1"/>
          <p:nvPr/>
        </p:nvSpPr>
        <p:spPr>
          <a:xfrm>
            <a:off x="3378813" y="1734547"/>
            <a:ext cx="26139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минут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удобная длина короткой рабочей встречи, чтобы сразу договориться о следующем шаге.
</a:t>
            </a:r>
            <a:endParaRPr lang="en-US" sz="2387" dirty="0"/>
          </a:p>
        </p:txBody>
      </p:sp>
      <p:sp>
        <p:nvSpPr>
          <p:cNvPr id="7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2418542"/>
            <a:ext cx="4392940" cy="209956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7660" y="934152"/>
            <a:ext cx="8332480" cy="787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проверяют качество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7660" y="2215668"/>
            <a:ext cx="2480100" cy="114265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помогает проверить работу до отправки и не пропустить важные ошибки.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пункты отмечены, материал можно отправлять без лишних задержек и доработок после дедлайна.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407660" y="3567030"/>
            <a:ext cx="2480100" cy="1057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качества отдела Оомикота.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20" y="4004025"/>
            <a:ext cx="76080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сразу с тремя командами помогает быстрее уточнять задачи и согласовывать финал без лишних кругов обсуждения.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4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взаимодействия отдела Оомикота.
</a:t>
            </a:r>
            <a:endParaRPr lang="en-US" sz="1048" dirty="0"/>
          </a:p>
        </p:txBody>
      </p:sp>
      <p:sp>
        <p:nvSpPr>
          <p:cNvPr id="6" name="Text 1"/>
          <p:cNvSpPr txBox="1"/>
          <p:nvPr/>
        </p:nvSpPr>
        <p:spPr>
          <a:xfrm>
            <a:off x="3378813" y="1734547"/>
            <a:ext cx="26139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команды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учебная, творческая и организационная — чаще всего взаимодействуют с отделом.
</a:t>
            </a:r>
            <a:endParaRPr lang="en-US" sz="2387" dirty="0"/>
          </a:p>
        </p:txBody>
      </p:sp>
      <p:sp>
        <p:nvSpPr>
          <p:cNvPr id="7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1750939"/>
            <a:ext cx="5168456" cy="287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77024" y="676974"/>
            <a:ext cx="7843076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измеряют результат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940000" y="1749389"/>
            <a:ext cx="2480100" cy="174204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можно сравнивать по одной шкале, чтобы видеть, что для отдела важнее всего в ежедневной работе.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акцент делается на сроках и качестве, а остальные показатели дополняют общую оценку работы отдела.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940000" y="3685222"/>
            <a:ext cx="2480100" cy="94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модели оценки результатов отдела Оомикота.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20" y="4004025"/>
            <a:ext cx="76080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типовых риска проще держать под контролем, если заранее назначить ответственного и проверить план до старта работы.
</a:t>
            </a:r>
            <a:pPr algn="l" indent="0" marL="0">
              <a:lnSpc>
                <a:spcPct val="100000"/>
              </a:lnSpc>
              <a:buNone/>
            </a:pPr>
            <a:r>
              <a:rPr lang="en-US" sz="4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типовых рисков отдела Оомикота.
</a:t>
            </a:r>
            <a:endParaRPr lang="en-US" sz="1048" dirty="0"/>
          </a:p>
        </p:txBody>
      </p:sp>
      <p:sp>
        <p:nvSpPr>
          <p:cNvPr id="6" name="Text 1"/>
          <p:cNvSpPr txBox="1"/>
          <p:nvPr/>
        </p:nvSpPr>
        <p:spPr>
          <a:xfrm>
            <a:off x="3378813" y="1734547"/>
            <a:ext cx="26139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риска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снизить с помощью чётких договорённостей и коротких проверок по ходу проекта.
</a:t>
            </a:r>
            <a:endParaRPr lang="en-US" sz="2387" dirty="0"/>
          </a:p>
        </p:txBody>
      </p:sp>
      <p:sp>
        <p:nvSpPr>
          <p:cNvPr id="7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617" y="1429638"/>
            <a:ext cx="3264562" cy="9787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617" y="2496753"/>
            <a:ext cx="3264562" cy="9787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617" y="3563854"/>
            <a:ext cx="3264562" cy="97873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9617" y="757002"/>
            <a:ext cx="8111932" cy="5383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коротких истории о пользе отдела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916567" y="1575056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 к событию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подготовила полный набор материалов к школьному событию: памятку, список ролей и итоговые слайды. Благодаря единому плану всё было готово в одном стиле и без спешки в последний момент.
</a:t>
            </a:r>
            <a:endParaRPr lang="en-US" sz="1076" dirty="0"/>
          </a:p>
        </p:txBody>
      </p:sp>
      <p:sp>
        <p:nvSpPr>
          <p:cNvPr id="12" name="Text 3"/>
          <p:cNvSpPr txBox="1"/>
          <p:nvPr/>
        </p:nvSpPr>
        <p:spPr>
          <a:xfrm>
            <a:off x="3916567" y="2642171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согласование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другом проекте отдел упростил согласование: промежуточные версии стали проверять по короткому маршруту, а не по длинной цепочке сообщений. Это сократило путаницу и помогло быстрее утверждать финальный вариант.
</a:t>
            </a:r>
            <a:endParaRPr lang="en-US" sz="1046" dirty="0"/>
          </a:p>
        </p:txBody>
      </p:sp>
      <p:sp>
        <p:nvSpPr>
          <p:cNvPr id="13" name="Text 4"/>
          <p:cNvSpPr txBox="1"/>
          <p:nvPr/>
        </p:nvSpPr>
        <p:spPr>
          <a:xfrm>
            <a:off x="3916567" y="3709271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Сдача раньше дедлайна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кейс показал, как ранняя проверка экономит время. Черновик заметили вовремя, исправили неточности и сдали работу раньше срока, не отвлекая всю команду на срочные переделки.
</a:t>
            </a:r>
            <a:endParaRPr lang="en-US" sz="107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649" y="1027911"/>
            <a:ext cx="8332625" cy="103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делать новичок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84431" y="2648455"/>
            <a:ext cx="79194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заметок
</a:t>
            </a:r>
            <a:pPr algn="l" indent="0" marL="0">
              <a:lnSpc>
                <a:spcPct val="100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Новичок может аккуратно собирать заметки после встречи, чтобы ничего не потерялось. Это помогает команде быстро вернуться к договорённостям и не тратить время на восстановление обсуждения.
</a:t>
            </a:r>
            <a:endParaRPr lang="en-US" sz="895" dirty="0"/>
          </a:p>
        </p:txBody>
      </p:sp>
      <p:sp>
        <p:nvSpPr>
          <p:cNvPr id="10" name="Text 3"/>
          <p:cNvSpPr txBox="1"/>
          <p:nvPr/>
        </p:nvSpPr>
        <p:spPr>
          <a:xfrm>
            <a:off x="684431" y="3156098"/>
            <a:ext cx="79194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черновиков
</a:t>
            </a:r>
            <a:pPr algn="l" indent="0" marL="0">
              <a:lnSpc>
                <a:spcPct val="100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оформлять черновики по шаблону: привести текст в порядок, проверить заголовки и подписи. Такая работа особенно полезна, когда материал уже готов по смыслу, но ещё нуждается в ясной форме.
</a:t>
            </a:r>
            <a:endParaRPr lang="en-US" sz="895" dirty="0"/>
          </a:p>
        </p:txBody>
      </p:sp>
      <p:sp>
        <p:nvSpPr>
          <p:cNvPr id="11" name="Text 4"/>
          <p:cNvSpPr txBox="1"/>
          <p:nvPr/>
        </p:nvSpPr>
        <p:spPr>
          <a:xfrm>
            <a:off x="684431" y="3663741"/>
            <a:ext cx="79194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списков
</a:t>
            </a:r>
            <a:pPr algn="l" indent="0" marL="0">
              <a:lnSpc>
                <a:spcPct val="100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и проверка списков: отмечать пропуски, искать несостыковки и сверять пункты. Простая внимательность помогает отделу не забывать важные детали перед отправкой результата.
</a:t>
            </a:r>
            <a:endParaRPr lang="en-US" sz="895" dirty="0"/>
          </a:p>
        </p:txBody>
      </p:sp>
      <p:sp>
        <p:nvSpPr>
          <p:cNvPr id="12" name="Text 5"/>
          <p:cNvSpPr txBox="1"/>
          <p:nvPr/>
        </p:nvSpPr>
        <p:spPr>
          <a:xfrm>
            <a:off x="684431" y="4171383"/>
            <a:ext cx="79194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дедлайн
</a:t>
            </a:r>
            <a:pPr algn="l" indent="0" marL="0">
              <a:lnSpc>
                <a:spcPct val="100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важная задача — помощь с простыми делами в момент дедлайна. Быстрая и аккуратная поддержка даёт команде запас времени и снижает нагрузку на остальных участников.
</a:t>
            </a:r>
            <a:endParaRPr lang="en-US" sz="8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7117" y="919287"/>
            <a:ext cx="8269765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 отдел через обучение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9038" y="2884370"/>
            <a:ext cx="1760282" cy="173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Наблюдение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школьник наблюдает за работой команды: как распределяются задачи, как обсуждаются сроки и как проверяются материалы. Это помогает понять правила без лишней нагрузки.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83733" y="2884370"/>
            <a:ext cx="1760282" cy="173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Первые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маленькие задания: оформить заметку, сверить список или помочь с черновиком. На этом этапе важнее аккуратность и готовность учиться, чем скорость.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43672" y="2884370"/>
            <a:ext cx="1760282" cy="173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Мини-проекты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участник пробует себя в мини-проектах вместе с командой. Он видит полный путь работы и учится согласовывать свой результат с другими.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495074" y="2884370"/>
            <a:ext cx="1760282" cy="173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Сложные роли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можно брать более сложные роли: планировать шаги, координировать сроки и предлагать улучшения. Так новичок постепенно становится полноценным участником отдела.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260" y="1014846"/>
            <a:ext cx="8386996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на частые вопросы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71996" y="2175859"/>
            <a:ext cx="8007183" cy="4354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 ли опыт?
</a:t>
            </a:r>
            <a:pPr algn="l" indent="0" marL="0">
              <a:lnSpc>
                <a:spcPct val="100000"/>
              </a:lnSpc>
              <a:buNone/>
            </a:pPr>
            <a:r>
              <a:rPr lang="en-US" sz="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не обязателен: новичку дают понятные задания и помогают разобраться в правилах. Главное — быть внимательным, задавать вопросы и не бояться начинать с простого.
</a:t>
            </a:r>
            <a:endParaRPr lang="en-US" sz="945" dirty="0"/>
          </a:p>
        </p:txBody>
      </p:sp>
      <p:sp>
        <p:nvSpPr>
          <p:cNvPr id="11" name="Text 3"/>
          <p:cNvSpPr txBox="1"/>
          <p:nvPr/>
        </p:nvSpPr>
        <p:spPr>
          <a:xfrm>
            <a:off x="671996" y="2711871"/>
            <a:ext cx="8007183" cy="4354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важнее?
</a:t>
            </a:r>
            <a:pPr algn="l" indent="0" marL="0">
              <a:lnSpc>
                <a:spcPct val="100000"/>
              </a:lnSpc>
              <a:buNone/>
            </a:pPr>
            <a:r>
              <a:rPr lang="en-US" sz="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важна, но без аккуратности она не помогает. В отделе ценят баланс: сначала правильный результат, затем — умение делать его быстрее и увереннее.
</a:t>
            </a:r>
            <a:endParaRPr lang="en-US" sz="945" dirty="0"/>
          </a:p>
        </p:txBody>
      </p:sp>
      <p:sp>
        <p:nvSpPr>
          <p:cNvPr id="12" name="Text 4"/>
          <p:cNvSpPr txBox="1"/>
          <p:nvPr/>
        </p:nvSpPr>
        <p:spPr>
          <a:xfrm>
            <a:off x="671996" y="3239620"/>
            <a:ext cx="8007183" cy="4354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 ли в паре?
</a:t>
            </a:r>
            <a:pPr algn="l" indent="0" marL="0">
              <a:lnSpc>
                <a:spcPct val="100000"/>
              </a:lnSpc>
              <a:buNone/>
            </a:pPr>
            <a:r>
              <a:rPr lang="en-US" sz="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в паре можно и часто полезно: один проверяет детали, другой помогает с оформлением или идеями. Это снижает риск ошибок и делает работу спокойнее.
</a:t>
            </a:r>
            <a:endParaRPr lang="en-US" sz="945" dirty="0"/>
          </a:p>
        </p:txBody>
      </p:sp>
      <p:sp>
        <p:nvSpPr>
          <p:cNvPr id="13" name="Text 5"/>
          <p:cNvSpPr txBox="1"/>
          <p:nvPr/>
        </p:nvSpPr>
        <p:spPr>
          <a:xfrm>
            <a:off x="671996" y="3753870"/>
            <a:ext cx="8007183" cy="4354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времени нужно?
</a:t>
            </a:r>
            <a:pPr algn="l" indent="0" marL="0">
              <a:lnSpc>
                <a:spcPct val="100000"/>
              </a:lnSpc>
              <a:buNone/>
            </a:pPr>
            <a:r>
              <a:rPr lang="en-US" sz="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зависит от сложности задачи: короткая проверка занимает немного, а мини-проект требует нескольких шагов. Поэтому сроки обсуждают заранее и держат их в одном плане.
</a:t>
            </a:r>
            <a:endParaRPr lang="en-US" sz="945" dirty="0"/>
          </a:p>
        </p:txBody>
      </p:sp>
      <p:sp>
        <p:nvSpPr>
          <p:cNvPr id="14" name="Text 6"/>
          <p:cNvSpPr txBox="1"/>
          <p:nvPr/>
        </p:nvSpPr>
        <p:spPr>
          <a:xfrm>
            <a:off x="671996" y="4268124"/>
            <a:ext cx="8007183" cy="4354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 качество?
</a:t>
            </a:r>
            <a:pPr algn="l" indent="0" marL="0">
              <a:lnSpc>
                <a:spcPct val="100000"/>
              </a:lnSpc>
              <a:buNone/>
            </a:pPr>
            <a:r>
              <a:rPr lang="en-US" sz="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считается хорошей, если задача выполнена по цели, текст понятен, оформление аккуратное и ошибок почти нет. Итог должен быть готов к использованию без долгих исправлений.
</a:t>
            </a:r>
            <a:endParaRPr lang="en-US" sz="94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84610" y="919375"/>
            <a:ext cx="7794892" cy="1652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Оомикота нужен там, где важно не просто сделать задачу, а довести её до понятного и полезного результата. Новички растут через обучение, а команда учится работать слаженно.
</a:t>
            </a:r>
            <a:endParaRPr lang="en-US" sz="3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2026-07-25T21:27:16Z</dcterms:created>
  <dcterms:modified xsi:type="dcterms:W3CDTF">2026-07-25T21:27:16Z</dcterms:modified>
</cp:coreProperties>
</file>