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империи: как изменился Древний Рим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прошёл путь от республики к власти одного правителя.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сила и слабость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Республикой управляли сенат, народные собрания и выборные должностные лица. Но после завоеваний в Рим пришли богатство, земли и рабы, а вместе с ними — неравенство, жёсткая борьба и ослабление старых правил.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кризиса: братья Гракхи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 бедных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Гракх в 133 году до н. э. предложил вернуть часть общественной земли бедным гражданам, чтобы уменьшить разорение мелких землевладельцев и остановить рост напряжения в обществе.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 в 123–122 годах до н. э. попытался продолжить перемены: он защищал интересы простых римлян и усиливал свою политическую поддержку, чем вызвал сопротивление знати.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вместо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брата были убиты в Риме. Это стало тревожным знаком: в конце республики разногласия всё чаще решались не законами и речами, а насилием и расправой.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нарастал кризис в I веке до н. э.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политические споры постепенно превращались в череду войн и убийств.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концу республики, тем чаще Рим решал конфликты силой, а не законами.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II–I веков до н. э.; значения условные, отражают последовательность и усиление кризиса.
</a:t>
            </a:r>
            <a:endParaRPr lang="en-US" sz="12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солдаты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Марий начал набирать в легионы бедных людей без земли. Для многих это стало шансом получить службу, доход и надежду на будущее.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полководцу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всё сильнее зависели от своего командира, потому что именно он обещал им награду и землю. Так личная преданность стала важнее интересов государства.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 Рим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Луций Сулла в 88–82 годах до н. э. привёл войска в Рим и захватил власть. После этого армия стала участвовать не только в войнах, но и в политической борьбе.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Марий и Сулла: армия вмешивается в политику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01840"/>
            <a:ext cx="4164900" cy="2296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борьбы за власть в Риме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кто влиял на политику в конце республики и на чём строилась их сила.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решения всё чаще зависели от армии, богатства и личной преданности, а не от старых республиканских правил.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конца Римской республики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триумвират: союз трех влиятельных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Цезарь, Помпей и Красс заключили неофициальный союз. Каждый из них хотел усилить своё положение и добиться выгодных решений через поддержку двух других.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получил консульство и важное командование, Помпей — подтверждение своих решений, а Красс — больше политического влияния. Союз помог им обойти сопротивление сената.
</a:t>
            </a:r>
            <a:endParaRPr lang="en-US" sz="1287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Красса союз ослаб и распался. Соперничество между бывшими союзниками стало открытым, а Рим ещё глубже погрузился в борьбу за власть.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Цезарь: путь к единоличной власти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 Галлии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Галльской войны Цезарь стал очень влиятельным полководцем. Его успехи принесли ему славу, верных солдат и поддержку тех, кто видел в нём сильного лидера.
</a:t>
            </a:r>
            <a:endParaRPr lang="en-US" sz="1428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Рубикон и война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49 году до н. э. Цезарь перешёл реку Рубикон, нарушив запрет сената. Это означало начало новой гражданской войны против Помпея и его сторонников.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соперниками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одержал верх в борьбе и постепенно сосредоточил власть в своих руках. Его положение стало настолько сильным, что многие римляне начали опасаться конца республики.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Пожизненная диктатура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44 году до н. э. Цезарь получил пожизненную диктатуру. Но его власть не успела стать прочной: вскоре против него был составлен заговор.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Цезаря к власти и его гибель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конца республики на основе известных исторических фактов.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 ослабли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Заговорщики надеялись вернуть прежнюю республику, но Рим уже привык к сильным правителям. Одного убийства оказалось недостаточно, чтобы отменить все перемены.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Цезаря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солдаты и горожане встали на сторону его сторонников. Для них Цезарь был не угрозой, а человеком, который приносил победы и порядок.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Цезаря началась очередная гражданская война. Стало ясно, что огромной державой уже трудно управлять старыми республиканскими способами.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убийство Цезаря не спасло республику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триумвират: новый союз ради власти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43 году до н. э. Октавиан, Марк Антоний и Лепид объединились не как друзья, а как союзники ради власти. Они получили чрезвычайные полномочия и действовали вместе против противников.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Проскрипции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расправиться с врагами и пополнить казну, триумвиры составили списки осуждённых. Имущество конфисковывали, а самих людей объявляли врагами государства. Среди погибших оказался знаменитый оратор Цицерон.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на короткое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Триумвират помог его участникам укрепить позиции, но доверия между ними не было. Каждый стремился к главной власти, поэтому союз быстро превратился в новую борьбу за Рим.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Октавиана и Антония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соперника собирали вокруг себя разные силы. Октавиан укреплялся в Италии, а Антоний опирался на восточные земли и поддержку Клеопатры.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Октавиана было шире в Италии и среди римлян, а Антоний сильнее зависел от Востока. Это сделало исход борьбы в пользу Октавиана.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темы «Падение Римской республики и создание империи».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Акции и конец соперничества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 сентября 31 года до н. э. у мыса Акций в Греции флот Октавиана одержал победу над силами Антония и Клеопатры. Это стало переломом всей войны.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Антония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у Акция Антоний потерял надежду вернуть власть. В 30 году до н. э. он и Клеопатра погибли, а их союз распался окончательно.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перешёл под власть Рима, а Октавиан получил решающее преимущество. После этого уже почти никто не мог оспорить его право на единоличное управление государством.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940700"/>
            <a:ext cx="4206300" cy="1008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империя: чем они отличались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изменилась власть в Риме: от выборных органов и споров между гражданами — к правлению одного человека при сохранении старых названий.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римские учреждения сохранялись, но реальная власть всё больше переходила к одному правителю и его опоре — армии и провинциям.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материалам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и новая система власти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получил почётный титул Август. Он не отменил старые республиканские названия, но сделал так, чтобы главные решения зависели именно от него.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сосредоточено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руках оказались армия, финансы и важнейшие провинции. Это позволило Августу контролировать огромную державу без постоянных гражданских войн.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новая система правления: республика сохранялась внешне, но настоящая власть принадлежала одному человеку. Именно так началась Римская империя.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Август удерживал власть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 каких опорах держалась власть Октавиана Августа после завершения гражданских войн.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 жителей Рима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многие жители Рима особенно ценили мир и предсказуемость. Люди стали меньше ждать перемен через собрания и чаще надеялись на порядок и стабильность.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улучшалось снабжение хлебом, а власти старались не допускать голода и беспорядков. Это было важно для большой столицы, где жило множество людей.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новых правителях появлялись дороги, храмы и общественные здания. Такие постройки не только украшали Рим, но и делали жизнь удобнее и организованнее.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политической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обычные граждане всё реже влияли на важные решения. Главные вопросы всё больше зависели от императора и его помощников, а не от народных собраний.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падения республики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складывался постепенно: одна причина усиливала другую, а политические споры всё чаще переходили в насилие и гражданские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богатство, армия и личные амбиции соединились, старые республиканские правила перестали работать. Государству потребовалась новая форма власти.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кризиса Римской республики.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перехода к империи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исчез, а изменил устройство. Вместо борьбы многих политиков всё большее значение получил один правитель, который управлял армией, провинциями и финансами.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опорой империи стали порядок, армия и авторитет власти. Это помогло Риму удержать огромные территории и оставаться сильным на протяжении многих лет.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долгий относительный мир, который называют Pax Romana. Благодаря ему торговля, строительство и повседневная жизнь стали более спокойными и предсказуемыми.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от республики к империи: главный вывод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ослабла из-за неравенства, насилия и борьбы за власть. Цезарь и Август показали, что старые правила уже не спасают государство, и Рим вступил в эпоху империи.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2026-06-02T04:37:23Z</dcterms:created>
  <dcterms:modified xsi:type="dcterms:W3CDTF">2026-06-02T04:37:23Z</dcterms:modified>
</cp:coreProperties>
</file>