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Каспарле говорит: «Wer will, der kann!» — правда ли это?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хочет учить немецкий, тот обязательно сделает первые успехи.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Wer will, der kann!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немецкая фраза с рифмой и бодрым настроением. По смыслу она похожа на русское «кто хочет, тот может». Но в жизни важно помнить: желание помогает, а успех приходит ещё и через старание, повторение и поддержку.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will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will связано с желанием, интересом и внутренним «хочу». Для второклассника это может быть желание выучить новое слово, прочитать фразу без ошибок или смело ответить на уроке.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появляется легче, когда задание понятное и немного увлекательное. Тогда ребёнок охотнее пробует ещё раз, слушает учителя и замечает, что уже продвинулся вперёд.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kann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kann означает «может». В учебе это значит, что ребёнок уже умеет выполнить действие сам или справляется после небольшой тренировки.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растёт по шагам: сначала слово узнаётся на слух, потом читается по буквам, а затем произносится уверенно и без лишнего напряжения.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это очень конкретные умения: назвать букву, повторить слово, написать короткий ответ или правильно показать знакомое слово на картинке.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тетрадь, пишет слово и видит ошибку. Это не повод расстраиваться: просто материал ещё не успел хорошо запомниться. После подсказки и второй попытки уже получается заметно лучше.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 не всегда удачная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быстро запоминает новое слово, а другому нужно несколько повторений и спокойная помощь. Оба стараются, просто идут разной скоростью. Важно не сравнивать, а замечать личный прогресс.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темп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тетради появились исправления, это ещё не конец работы. Карандаш, новая попытка и доброжелательный настрой помогают ребёнку продолжать. Именно так маленькая ошибка превращается в маленький успех.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 после ошибки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всё получается сразу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в изучении немецкого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новое слово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достаточно выучить только одно слово. Когда ребёнок узнаёт его в учебнике и повторяет вслух, появляется первое чувство успеха и желание двигаться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 или ответ по образцу легче запомнить, чем длинное задание. Такие фразы быстро входят в речь и помогают не бояться говорить на уроке.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письма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подпись, одно короткое слово или ответ из двух-трёх букв уже дают результат. Небольшая письменная работа помогает увидеть, что язык можно не только слышать, но и писать.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минут дома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дома очень полезно. Даже несколько минут помогают вспомнить слова, укрепить произношение и прийти на следующий урок более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попытка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читает, пишет или повторяет слово так, как умеет сейчас. Здесь важнее смелость попробовать, чем сразу идеальный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замечание ошибки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 сам ученик видит, где что-то не получилось: буква, звук или порядок слов. Ошибка показывает, что именно нужно потренировать.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новая проба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и повторения ребёнок пробует ещё раз. Так появляется точный ответ, а вместе с ним — спокойная уверенность в своих силах.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уроке — это нормально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ученику сказать: «Ich kann!»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помогают простые вещи: карточки со словами, игры на повторение и короткие задания без спешки. Когда материал становится знакомым, ребёнок начинает говорить увереннее и спокойнее.
</a:t>
            </a:r>
            <a:endParaRPr lang="en-US" sz="1302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 маленькие успехи. Если ученик правильно назвал цвет, узнал знакомое слово или прочитал подпись к картинке, он уже может сказать: «Ich kann!».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желания недостаточно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фраза Wer will, der kann не значит «всё получится сразу». Она работает лучше всего там, где есть время, поддержка и тренировка.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волнение тоже мешают. Даже очень старательный ученик может ошибаться, если он не выспался или сильно переживает из-за задания.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ещё не объяснили, ребёнку трудно угадать правильный ответ. В такой ситуации особенно полезны пример, подсказка и спокойное повторение.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совсем новое, одного желания мало. Сначала нужно услышать его, понять значение и несколько раз повторить вместе с учителем или дома.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78677"/>
            <a:ext cx="376800" cy="301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уроков немецкого языка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— Farben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цвета по-немецки можно быстро, если повторить их несколько раз. Тогда слово начинает звучать знакомо, а ребёнок отвечает уже без долгих пауз.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— Zahlen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по-немецки становится легче после хорового повторения и коротких упражнений. Так слух, память и речь работают вместе и помогают не теряться у доски.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Hallo! и Wie heißt du? часто встречаются на уроке. После нескольких повторов второклассник уже понимает их и может ответить увереннее, чем в первый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Каспарле как весёлый помощник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 немецкого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Каспарле — смешной персонаж кукольного театра, который говорит коротко, живо и с улыбкой. Его реплики легко запоминаются и сразу создают бодрое настроение на 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не бояться пробовать ещё раз. Когда рядом такой герой, ошибка кажется не страшной, а учёба — похожей на игру, где можно снова попытаться и добиться успеха.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звучит особенно точно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желание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хочет выучить слово, прочитать фразу или ответить по-немецки. Именно с интереса начинается работа и появляется готовность пробовать.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тренировка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слова и звуки становятся знакомыми. Ученик уже увереннее читает, произносит и узнаёт материал без лишней подсказки.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результат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игре, хоровом повторении или коротком ответе появляется успех. Фраза Wer will, der kann звучит как маленькая победа после старания.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фраза звучит слишком просто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слишком трудное, одной фразы «кто хочет, тот может» недостаточно. Ребёнку нужно объяснение, образец и время, чтобы разобраться спокойно.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устал, болен или пропустил урок, ему особенно трудно начать. В таком случае полезнее пауза и поддержка, а не торопливое замечание.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фраза лучше работает как доброжелательная поддержка. Она вдохновляет, но не должна звучать как упрёк за медленный успех.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дети идут в одном темпе. Одному хватает одного повторения, другому нужно несколько уроков, и это нормально для школьного обучения.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 и талант на уроке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классе важнее не быстрый старт, а регулярное старание. Один ученик сразу ловит звуки, другому нужно больше времени, но оба могут хорошо учиться.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результат прочным: чтение, письмо, счёт и короткие диалоги становятся легче. Талант помогает, но именно практика превращает успех в устойчивый навык.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00700" y="247075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цель посильная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145050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Ставим маленькую цель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должна быть короткой и понятной: выучить три слова, прочитать одну фразу или назвать свой возраст по-немецки без длинного задания.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0325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Делим на части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кажется большой, её разбивают на маленькие шаги. Тогда ребёнок видит, с чего начать, и не теряется в работе.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0300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Проверяем успех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ясна, её легче выполнить и заметить результат. После этого фраза Wer will, der kann звучит гораздо убедительнее.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желания к успеху на уроке немецкого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маленький шаг за шагом появляется уверенный ответ на уроке.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фраза говорит о характере ученика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учит настойчивости: важно не бросать дело после первой трудности, а спокойно дослушать слово, повторить его и попробовать ещё раз.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смелость. Ребёнок привыкает отвечать у доски, не бояться ошибки и понимать, что неудача — это часть обучения, а не повод сдаваться.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аккуратность. Ученик учится проверять себя, исправлять неточности и доводить маленькое задание до конца — в классе, дома и в игре.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сказать: «Мне нужна помощь»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слишком трудное или правило пока непонятно, лучше сразу попросить помощь. Это не слабость, а умный шаг, который помогает не застрять на сложном месте.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одноклассник или родители могут подсказать и объяснить ещё раз. С поддержкой даже непростое задание становится посильным и не пугает ребёнка.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спора: прав ли Каспарле?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правота Каспарле не абсолютна. Успех в немецком строится не на одном желании, а на маленьких шагах, помощи и терпении.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соединять старание с условиями, которые помогают учиться. Тогда ребёнку легче сделать первый шаг и не потеряться в трудном задании.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она не подходит для каждого случая. Если ребёнок устал, болен или только начал тему, ему нужны объяснение и время, а не давление.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фраза Wer will, der kann действительно помогает: желание запускает работу, а повторение и поддержка делают результат заметным и радостным.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желание помогает, но не работает в одиночку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Wer will, der kann звучит бодро, но в учёбе важны и старание, и помощь, и повторение. Тогда маленькие слова превращаются в настоящий успех.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2026-05-25T01:33:35Z</dcterms:created>
  <dcterms:modified xsi:type="dcterms:W3CDTF">2026-05-25T01:33:35Z</dcterms:modified>
</cp:coreProperties>
</file>