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биосфере и условиях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биосферу — среду обитания всех живых организмов на Земле.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понятия биосферы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В.И. Вернадский в 1926 году впервые ввёл термин «биосфера», обозначив область Земли, где возможна жизнь. Биосфера включает литосферу, гидросферу и нижние слои атмосферы, охватывая глубины океанов и верхние воздушные слои. Понимание биосферы важно для изучения глобальных биологических процессов.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условия для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активность биохимических процессов: большинство организмов адаптировано к диапазону от −50 до +50°C.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фотосинтеза и регулирует суточные и сезонные биологические ритмы.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углекислый газ поддерживают дыхание и фотосинтез, а питательные вещества обеспечивают рост и развитие.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необходима для всех живых систем — она участвует в обмене веществ и поддерживает гомеостаз.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ключ к поддержанию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способствует транспортировке веществ внутри клеток и тканей, обеспечивая жизнедеятельность организмов. Без достаточного водного ресурса невозможна стабильность обменных процессов.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обмене веществ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регионах, например в Сахаре, низкое разнообразие видов связано с ограниченной доступностью воды, что сдерживает развитие сложных экосистем.
</a:t>
            </a:r>
            <a:endParaRPr lang="en-US" sz="957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водного дефицита в пустынях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Амазонии характеризуются высокой биомассой благодаря обильному водоснабжению, что создаёт благоприятные условия для огромного разнообразия живых организмов.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тропики и биомасса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света для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энергия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растениям для фотосинтеза, его энергия поглощается хлорофиллом и преобразуется в органические вещества. Без света невозможна первичная продукция биомассы.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фактор климата и биоритмов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 биологические ритмы и фотопериодизм у организмов, а также влияет на формирование климатических поясов и распределение растительности по планете.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воздуха, важные для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— азот 78%, кислород 21%, углекислый газ 0,04% — обеспечивает дыхание животных и фотосинтез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и мельчайшие газы влияют на формирование климата и влажность, что важно для жизнедеятельности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Служащие средой обитания горные зоны ограничены снижением кислорода и давления, что сужает ареалы многих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среда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поставляет растениям минеральные элементы и влагу, а также служит местом обитания для множества организмов, от микроорганизмов до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структура, включая гранулометрический состав, содержание гумуса и кислотность, определяет плодородие и биоразнообразие различных экосистем.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скорость биохимических реакций; низкие температуры замедляют метаболизм. Пределы жизни охватывают организмы от холодолюбивых бактерий до термофильных микроорганизмов.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−20°C и +80°C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температур, в котором обитают психрофилы и термофилы, отражает экстремальную приспособленность организмов.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8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микробиологии и экстремофилов
</a:t>
            </a:r>
            <a:endParaRPr lang="en-US" sz="11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уровням водоснабжения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например кактусы, аккумулируют влагу в плотных тканях. Амфибии нуждаются во влажной среде из-за проницаемой кожи и ограничены ареалами с высокой влажностью.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жир в горбах, позволяя им обходиться без воды до двух недель в пустыне. Активность животных смещается на ночное время для предотвращения потерь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адаптации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 толстый подкожный слой жира позволяют белому медведю выживать в суровых арктических условиях, эффективно удерживая тепло и сопротивляясь морозу.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сохранение тепла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контролировать теплообмен и экономить воду, что способствует их выживанию в пустынных условиях с экстремальными перепадами температуры.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мастер регулирования температуры и воды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влажности воздуха для организмов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регулирует испарение воды через устьица растений, которые открываются лишь в подходящие часы дня для минимизации потерь влаги.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ксерофитов покрыты восковым налётом, снижающим испарение и защищающим от пересыхания в условиях пониженной влажности.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пустынных животных концентрация мочи повышена, что помогает экономить воду и поддерживать гидробаланс в условиях дефицита влаги.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дыхательных путей у засушливых видов уменьшают потерю влаги, демонстрируя разные стратегии адаптации к сухому воздуху.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минеральных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минералов ведёт к сбоям обмена веществ, а избыточное накопление часто становится причиной токсичности и гибели организмов.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элементы, такие как азот, калий и фосфор, необходимы растениям для синтеза белков и других органических соединений.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нуждаются в минералах — например, железо обеспечивает кислородный транспорт, а кальций поддерживает структуру костей.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 различных регионах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растения развивают теневые листья с большой поверхностью, повышая поглощение света. В пустынных районах кактусы накапливают воду в сочных стеблях, обеспечивая выживание в условиях засухи.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смешанных лесов и пустынь: адаптивные стратегии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Лапландский мох (кладиния) выносит температуры до −40°C благодаря особому строению. Животные севера имеют густой мех и светлый окрас для теплоизоляции и камуфляжа, пустынные виды приспособились к ночной активности.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мхи северных регионов: терморегуляция и морозоустойчивость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среды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абиотическими и биотическими компонентами биосферы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7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условий жизни на Земле в истории
</a:t>
            </a:r>
            <a:endParaRPr lang="en-US" sz="2742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 за историю Земли наступали ледниковые периоды, сильно изменяющие климат и сокращающие обитаемые территории.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вулканические события влияли на атмосферу, вызывая резкие изменения температуры и химического состава воздуха.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уровня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уровня морей создавали или уничтожали миграционные пути, меняя местообитания для многих видов.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массовые вымирания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как вымирание динозавров, были связаны с катастрофическими изменениями среды и изменили направление эволюции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изменение среды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сокращение ледников, засухи и уменьшение ареалов многих животных. Эти изменения влияют на экосистемы и их устойчивость.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его последствия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разрушение озонового слоя приводят к вымиранию видов, снижению биоразнообразия и деградации природных сообществ.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антропогенной активности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биосферы и сохранение условий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парниковых газов и переход к устойчивым технологиям снижают вредное воздействие на климат и экосистемы.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лесных массивов и рациональное использование воды способствуют сохранению биологических ресурсов и условий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и экологическое просвещение расширяют понимание важности сохранения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климатических исследований, 2023 год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разнообразия условий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зоны характеризуются высоким уровнем осадков и тёплыми температурами, что обеспечивает богатое биоразнообразие.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биологическое разнообразие характерно для арктических и пустынных регионов из-за экстремальных климатических условий.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инновации в изучении биосферы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климата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технологии позволяют отслеживать изменения климата и окружающей среды в режиме реального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экосистем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компьютерные модели для прогнозирования последствий природных и антропогенных изменений на биосистемы.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методы рекультивации почв и восстановления экосистем для поддержания устойчивости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уроки о жизни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свет, температура, воздух, почва и минералы формируют основу жизни. Адаптации и бережное отношение к природе необходимы для сохранения биоразнообразия и будущего планеты.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2026-05-10T04:06:55Z</dcterms:created>
  <dcterms:modified xsi:type="dcterms:W3CDTF">2026-05-10T04:06:55Z</dcterms:modified>
</cp:coreProperties>
</file>