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как наука и её значение в современной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создаёт новые сорта растений и породы животных с улучшенными свойствами.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растений и животных началось более 10 000 лет назад. Мендель заложил основы научной селекции, а современные технологии открыли новые возможности генной инженерии.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селекции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задачи селекции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урожайности и продуктивности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создание сортов и пород с улучшенной продуктивностью. Например, высокоурожайная пшеница и мясные породы коров улучшают эффективность сельского хозяйства.
</a:t>
            </a:r>
            <a:endParaRPr lang="en-US" sz="116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стрессам и заболеваниям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помогает получить растения и животных, которые лучше противостоят болезням и неблагоприятным условиям, что снижает потери в производстве.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биотехнологических продуктов
</a:t>
            </a:r>
            <a:pPr algn="ctr" indent="0" marL="0">
              <a:lnSpc>
                <a:spcPct val="100000"/>
              </a:lnSpc>
              <a:buNone/>
            </a:pPr>
            <a:r>
              <a:rPr lang="en-US" sz="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выведенные селекцией, применяются в медицине и промышленности для получения лекарств и ферментов.
</a:t>
            </a:r>
            <a:endParaRPr lang="en-US" sz="12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 индивидуальный отбор позволяют выделить особи с желательными признаками и использовать их в разведении.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 традиционные методы селекции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сочетает лучшие качества разных сортов или пород для создания более продуктивных гибридов.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селекция привносит генетические изменения с помощью радиации или химических веществ для расширения генетического разнообразия.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молекулярные маркёры ускоряют селекционный процесс и повышают его точность на генетическом уровне.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заключается в выборе и размножении особей с нужными признаками, например, устойчивых к болезням или обладающих высокой урожайностью. Это позволяет улучшить качество пород и сортов.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как фундамент селекционной работы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селекция моркови по цвету корнеплода, а также выбор пшеницы с крупными и плотными колосьями, что влияет на конечный результат урожая.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совмещает ценные черты разных растений или животных, усиливая их полезные свойства в потомстве.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гетерозиготности способствует выраженному эффекту гибридной силы — увеличению продуктивности и устойчивости гибридов.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при выводе новых сортов кукурузы, подсолнечника и пород кроликов с улучшенными характеристиками.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гибридизации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селекционного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до внедрения новых сортов и пород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достижения в селекции растений
</a:t>
            </a:r>
            <a:endParaRPr lang="en-US" sz="3106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сорта кукурузы и пшеницы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новые сорта, которые сохраняют урожайность при недостатке воды. Эти культуры помогают стабилизировать продовольственное производство в засушливых регионах.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 иммунитетом к фитофторозу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Выведены сорта, устойчивые к опасной болезни, что значительно снижает потери урожая и затраты на химическую защиту растений.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Помидоры с увеличенным сроком 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сорта помидоров сохраняют свежесть дольше, что расширяет возможности транспортировки и продажи, повышая качество продуктов питания.
</a:t>
            </a:r>
            <a:endParaRPr lang="en-US" sz="12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урожайности пшеницы (1900–2020)
</a:t>
            </a:r>
            <a:endParaRPr lang="en-US" sz="294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лидировали Франция, Россия и Индия с разной продуктивностью. Увеличение урожайности связано с селекцией и агротехнологиями.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селекционные программы обеспечили рост урожайности более чем в три раза за столетие, улучшая продовольственную стабильность.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2021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результаты селекции животных
</a:t>
            </a:r>
            <a:endParaRPr lang="en-US" sz="2756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Высокопродуктивные породы молочного скота
</a:t>
            </a:r>
            <a:pPr algn="ctr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голштины и абердин-ангус выведены для увеличения молочной и мясной продуктивности, отвечая основным потребностям сельского хозяйства.
</a:t>
            </a:r>
            <a:endParaRPr lang="en-US" sz="1274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Куры-несушки с высокой яйценоскостью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породы, способные откладывать свыше 300 яиц в год, что заметно повышает эффективность птицеводства в промышленных масштабах.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породы для специальных задач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овчарки отобраны для службы благодаря высоким интеллектуальным и физическим качествам, а коровы с удоем более 10 000 литров востребованы на молочных фермах.
</a:t>
            </a:r>
            <a:endParaRPr lang="en-US" sz="11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10345"/>
            <a:ext cx="5266500" cy="22925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пород молочного скота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породы молочного скота, их среднегодовой удой, жирность молока, адаптация к климату и экономическая эффективность для различных условий содержания.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породы зависит от климатических условий и целей фермерства: голштинская — для высокой продуктивности, джерсейская — для молока с высоким содержанием жира.
</a:t>
            </a:r>
            <a:endParaRPr lang="en-US" sz="1162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«Современные породы скота. Справочник. 2021»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микроорганизмов: промышленные и медицинские применения
</a:t>
            </a:r>
            <a:endParaRPr lang="en-US" sz="1966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Ферментное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оптимизируют выпуск ферментов для пищевой и химической промышленности, улучшая технологические процессы.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продуктов питания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дрожжей и бактерий для приготовления хлеба, йогуртов и сыров обеспечивает качественные продукты и разнообразие вкусов.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антибиотиков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штаммов микроорганизмов повышает эффективность и объём производства лекарств, таких как пенициллин и стрептомицин.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штаммов с повышенной устойчивостью к стрессам обеспечивает стабильность и качество производимых культур.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культур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8823" y="1226375"/>
            <a:ext cx="2616203" cy="286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456125"/>
            <a:ext cx="4808100" cy="13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1940-х годах штамм Penicillium был отобран для масштабного промышленного производства пенициллина — первого антибиотика, изменившего медицину. Этот успех заложил основу для селекции новых штаммов.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84429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штаммы микроорганизмов для антибиотиков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3104325"/>
            <a:ext cx="4162200" cy="11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продолжается создание новых штаммов бактерий для борьбы с антибиотикорезистентностью. Это важная задача для сохранения эффективности лечения инфекций.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 этап процесса — тщательный отбор перспективных мутаций, которые приносят пользу и стабильны в наследовании.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радиации и химических мутагенов позволяет создавать новые признаки у растений и микроорганизмов, усиливая хозяйственные качества.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мутационные сорта риса с коротким вегетационным периодом получили широкое распространение в Азии, что способствует повышению урожайности.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селекция: генетические изменения и их роль
</a:t>
            </a:r>
            <a:endParaRPr lang="en-US" sz="262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генетически модифицированные растения с устойчивостью к вредителям и засухе, что снижает потери урожая и уменьшает использование пестицидов.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 селекции: возможности XXI века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 «золотой рис», обогащённый витамином A, способствующий борьбе с дефицитом витаминов в развивающихся странах.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генно-инженерные микроорганизмы производят инсулин и ферменты, которые значительно улучшают лечение диабета и других заболеваний.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ускоряет создание новых сортов и штаммов, расширяя возможности селекции за счёт точечного изменения генома.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маркёры: ускорение отбора и точность результатов
</a:t>
            </a:r>
            <a:endParaRPr lang="en-US" sz="2028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ДНК-маркёров в растениеводстве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ДНК-маркёры позволяют быстро выявлять присутствие генов устойчивости к болезням у картофеля, сокращая цикл отбора новых сортов. Это повышает эффективность селекционной работы.
</a:t>
            </a:r>
            <a:endParaRPr lang="en-US" sz="11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 в животноводстве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маркёрам удаётся прогнозировать молочную продуктивность коров ещё на ранних стадиях развития, что помогает оптимизировать отбор лучших производителей.
</a:t>
            </a:r>
            <a:endParaRPr lang="en-US" sz="1139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ПЦР и электрофореза в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ПЦР и электрофореза позволяют точно идентифицировать генетические признаки, ускоряя процесс получения информации о племенном материале.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ГМО-культур в мире (2019)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выращивания ГМО достигла 190 млн га, что отражает растущую популярность данных технологий по всему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концентрацию выращивания ГМО в крупных аграрных странах, где применение таких культур улучшает урожайность и устойчивость к стрессам.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Service for the Acquisition of Agri-biotech Applications (ISAAA), 2019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ГМО для экосистем и человека требует всесторонних исследований и строгого регулирования, чтобы предотвратить нежелательные последствия.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Биоэтические и экологические проблемы селекции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важно для устойчивости природы; селекция не должна приводить к вытеснению естественных видов и нарушению экосистем.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Многоступенчатые проверки и научное обсуждение позволяют найти баланс между пользой новых технологий и их возможными рисками для здоровья и окружающей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CRISPR и искусственный интеллект дают мощные инструменты для точного и быстрого генетического отбора, упрощая задачи селекционеров.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селекции: актуальные направления и вызовы
</a:t>
            </a:r>
            <a:endParaRPr lang="en-US" sz="2903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биоинформатики и автоматизации открывает новые возможности для создания адаптированных культур с повышенной питательной ценностью и стрессоустойчивостью.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ключевой фактор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способствует улучшению здоровья, продовольственной безопасности и технологическому прогрессу, требуя инноваций, ответственности и учёта этических аспектов будущего.
</a:t>
            </a:r>
            <a:endParaRPr lang="en-US" sz="36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2026-05-09T05:19:06Z</dcterms:created>
  <dcterms:modified xsi:type="dcterms:W3CDTF">2026-05-09T05:19:06Z</dcterms:modified>
</cp:coreProperties>
</file>