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2: когда всё поровну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на две равные части без остатка.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на 2 полезно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 встречается в задачах, играх и дома: когда делят конфеты, раскладывают карандаши или показывают половину яблока. Оно учит понимать, что значит «поровну», и помогает дальше в математике.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на 2 — значит разделить предметы или число на две одинаковые части, чтобы в каждой оказалось одно и то же количество.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 мячей разложить на 2 группы, в каждой получится по 3 мяча. Тогда деление выполнено правильно и честно.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группа больше другой, равенства нет. Значит, нужно пересчитать ещё раз и сделать две одинаковые кучки.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«поровну»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в картинках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разделённое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яблоко разрезают на две одинаковые части, каждая часть становится половиной целого. На рисунке сразу видно, что обе половинки равны и вместе снова образуют одно яблоко.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Ленточка и две кучки пуговиц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ленточку согнуть так, чтобы края совпали, получится две равные части. Так же удобно показать две одинаковые кучки пуговиц: одна кучка не должна быть больше другой.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89860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двойками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двойка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парам начинается с 2. Каждая новая пара добавляет ещё одну двойку, и ответ становится понятнее.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идут следом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 4, 6, 8 — это удобная дорожка для счёта. Так легко заметить, что число делится на 2 без остатка.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можно разложить на пары, оно подходит для деления на 2. Это помогает быстро находить верный ответ.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приходит 12 и дальше. Двойки растут очень дружно, как аккуратная цепочка одинаковых шагов.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на 2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Показываем, как разделить предметы или число на две одинаковые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делятся на 2 без остатка. Их удобно раскладывать по парам, поэтому ответ находится быстро и без лишних сомнений.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— помощники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числа, например 3, 5, 7, 9 и 11, на 2 ровно не делятся. После деления одна единица остаётся без пары.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чётным относятся 2, 4, 6, 8, 10, 12 и дальше по счёту. У них всегда есть «приятель» для пары.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чётные числа помогают сразу увидеть, где деление на 2 получится аккуратным, а где стоит ждать остаток.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 повседневной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легко заметить в носках, варежках и ботинках: у каждого предмета есть «друг» по два. Такие примеры помогают понять деление на 2 без сложных объяснений.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пары есть у глаз и ушей. Когда предметы или части тела идут попарно, деление становится очень наглядным — даже одинокий носок сразу ищет свою пару.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— друзья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2 × 4 = 8, можно увидеть, как из двух одинаковых частей получается целое число.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того же примера выходит: 8 : 2 = 4. Деление помогает найти один из одинаковых множителей.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связаны, ответ легко проверить. Если умножение снова даёт исходное число, всё посчитано верно.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через умножение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деление на 2 с помощью обратного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10 конфет делят между 2 детьми, каждому достаётся по 5. Так видно, что обе части равны, а никто не обижен и не считает себя последней конфетой в миске.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предметов без остатка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14 карандашей разложить в 2 коробки, получится по 7 в каждой. Деление без остатка показывает, что число можно честно разделить на две одинаковые группы.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легко встретить дома и в классе. Они помогают увидеть, что математика умеет делить не только цифры, но и реальные предметы поровну.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 на рисунке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удобно нарисовать предметы или взять готовые картинки. Потом их можно разложить попарно, чтобы сразу увидеть две одинаковые группы и не сбиться при счёте.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Например, 12 звёздочек легко превратить в 2 ряда по 6. Такой рисунок помогает быстро найти ответ и понять, что деление на 2 — это аккуратное разделение пополам.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делении появляется одна лишняя единица, число не делится на 2 ровно. Это верный знак, что перед нами нечётное число.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«Деление на 2»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единица остаётся у нечётного числа после деления на 2.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чётное ли число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проверки числа: деление на 2 без остатка означает чётность, а остаток 1 — нечётность.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делят предметы не совсем поровну. Тогда ответ выглядит аккуратно, но на самом деле группы получаются разными, и деление уже нельзя считать правильным.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проверить обе части. Если одна кучка больше другой, значит, нужно пересчитать всё заново и сделать группы одинаковыми.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сразу составлять пары, а не считать каждый предмет по одному. Это экономит время и помогает не потеряться в большом количестве объектов.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 быстро показывает, верен ли ответ. Если найденное число, умноженное на 2, даёт исходное, значит, деление выполнено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деление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по башням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разложить 8 кубиков на 2 башни так, чтобы они были одинаковыми. Это простая игра, которая учит замечать равные части и не торопиться.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половину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рисунок и закрыть одну половину или найти её самому. Такие задания делают деление на 2 наглядным, а счёт — спокойным и весёлым.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помогает быстро представить деление на 2. Если целое разделить на две равные части, каждая из них будет половиной.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«Деление на 2»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предметов дают половину, равную 8.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 всегда означает честное «поровну». Если группы разные, значит, задание выполнено неверно и нужно пересчитать предметы заново.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для запоминания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 можно умножением на 2. Если результат совпал с исходным числом, значит, деление выполнено правильно и можно смело радоваться.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делятся без остатка. Их удобно раскладывать по парам, потому что каждая пара сразу даёт одну двойку.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деления осталась одна единица, число нечётное. Этот признак помогает быстро проверить ответ, даже когда числа уже стали больше.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каждый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Деление на 2 помогает делить сладости, игрушки и фишки между двумя детьми. Так проще договориться и никого не забыть, даже если кто-то очень спешит первым взять конфету.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способ учит быть внимательным и аккуратным. Он помогает проверять себя, считать без путаницы и видеть, как математика пригодится в обычных делах.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2: всё стало понятно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деление на 2 — это разделение на две равные части. Пары, половина и проверка умножением делают счёт понятным, а задачи — честными и простыми.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2026-05-24T12:10:57Z</dcterms:created>
  <dcterms:modified xsi:type="dcterms:W3CDTF">2026-05-24T12:10:57Z</dcterms:modified>
</cp:coreProperties>
</file>