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урока: «C. Check your ticket!» и ключевые вопросы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проверки билета в общественном транспорте и её влияние на городскую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Проездные билеты стали обязательной частью массо­вых перевозок с XIX века. Проверка билетов формирует дисциплину и способствует честным отношениям между пассажирами и перевозчиками, важна для понимания правил на английском языке и ответственности школьников.
</a:t>
            </a:r>
            <a:endParaRPr lang="en-US" sz="1473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современность проверки билетов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Обязательная проверка подтверждает оплату проезда и предотвращает безбилетный проезд, обеспечивая справедливое использование транспортных ресурсов.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снижает финансовые потери компаний, поддерживает стабильность и гарантирует качество услуг для всех пассажиров городской инфраструктуры.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обязательной проверки билета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штраф за безбилетный проезд достигает 2500 рублей, что служит эффективным средством мотивации к оплате проезда.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Штрафы и административная ответственность за безбилетный проезд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уплаты штрафа может привести к составлению административного протокола и дальнейшему судебному разбирательству.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меры действуют и в других странах, способствуя формированию ответственности у пассажиров во всем мире.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прогресс в контроле билетов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методы проверки билетов основывались на механических компостерах. Современные валидаторы обеспечивают моментальную проверку и снижают очереди на входе.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компостеров к электронной валидации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QR-коды и бесконтактные технологии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QR-кодов и NFC позволило упростить оплату и избежать подделок, повысив безопасность и удобство пользования транспортом.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Автоматизированный сбор данных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системы интегрируют систему мониторинга пассажиропотока, что позволяет оптимизировать маршруты и анализировать загрузку транспорта в реальном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857498"/>
            <a:ext cx="4365000" cy="14956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транспортных ведомств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штрафы и используемые технологии в России, Германии и Японии, отражая разнообразие подходов к контролю.
</a:t>
            </a:r>
            <a:endParaRPr lang="en-US" sz="1207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разницу в штрафах и технологиях, все страны преследуют цель снизить безбилетный проезд и обеспечить справедливую оплату.
</a:t>
            </a:r>
            <a:endParaRPr lang="en-US" sz="1182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контроля билетов в разных странах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№ 54-ФЗ регламентирует использование контрольно-кассовой техники в системе оплаты проезда.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Законодательная база и нормативные акты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нормативы определяют механизмы контроля билетов и права контролёров на территории субъектов РФ.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устанавливают порядок начисления штрафов, а также правила рассмотрения жалоб и споров между пассажирами и перевозчиками.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нормативных актов обеспечивает правовую защиту всех участников транспортного процесса и способствует прозрачности.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и обязанности контролёров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Контролёры проходят специальное обучение для проверки билетов и имеют полномочия оформлять штрафы. Они поддерживают порядок и обеспечивают безопасность пассажиров.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контролёров для системы 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роль критична для финансовой устойчивости транспорта — предотвращая нарушения, они помогают сохранять качество услуг и доступность проезда.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Профессиональная деятельность контролёров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сэкономить и ощущение безнаказанности стимулируют некоторых людей ездить без билета.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и социальные аспекты безбилетного проезда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контроля и пример окружающих также влияют на распространение безбилетного проезда.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исследования подчеркивают важность формирования ответственности с юного возраста для снижения нарушений.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электронных систем способствует снижению числа безбилетных проездов в крупнейших городах.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департаменты, 2022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нарушений связано с улучшением контроля и ростом осведомлённости пассажиров о правилах.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нарушений в крупных городах России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отношение к оплате проезда укрепляет общественное доверие и способствует формированию культуры справедливости в транспортной системе каждого города.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Честное поведение пассажиров снижает уровень конфликтов между контролёрами и пассажирами, делая поездки более комфортными и безопасными для всех участников процесса.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правил проезда создаёт негативные социальные модели, препятствующие развитию уважения к общественным нормам и законам в широком сообществе.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этики в транспорте важно начинать с раннего возраста, чтобы поддерживать социальную ответственность и устойчивость городской инфраструктуры.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ответственность, честность и транспортная этика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способы оплаты проезда — удобство и доступность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приложений для оплаты билетов растёт благодаря простоте использования. Они позволяют быстро приобрести билет и контролировать расходы, снижая количество безбилетных пассажиров.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приложения: доступ к проезду в один клик
</a:t>
            </a:r>
            <a:endParaRPr lang="en-US" sz="1375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электронных кошельков и социальных карт
</a:t>
            </a:r>
            <a:endParaRPr lang="en-US" sz="1375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Apple Pay, Google Pay и социальной картотеки студентов помогает обеспечить простой и безопасный доступ к оплате. Это уменьшает технические барьеры и стимулирует соблюдение правил проезда.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информационных кампаний против безбилетного проезда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8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 года — запуск акции в Москве
</a:t>
            </a:r>
            <a:pPr algn="l" indent="0" marL="0">
              <a:lnSpc>
                <a:spcPct val="130039"/>
              </a:lnSpc>
              <a:buNone/>
            </a:pPr>
            <a:r>
              <a:rPr lang="en-US" sz="19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кампании «Проверь билет — поддержи город» с информацией в метро и на остановках привёл к снижению уровня безбилетного проезда на 15%.
</a:t>
            </a:r>
            <a:endParaRPr lang="en-US" sz="1281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9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2021 года — распространение практики в Варшаве
</a:t>
            </a:r>
            <a:pPr algn="l" indent="0" marL="0">
              <a:lnSpc>
                <a:spcPct val="130039"/>
              </a:lnSpc>
              <a:buNone/>
            </a:pPr>
            <a:r>
              <a:rPr lang="en-US" sz="18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проекты в Варшаве повысили информированность пассажиров и увеличили сознательность по поводу оплаты проезда в общественном транспорте.
</a:t>
            </a:r>
            <a:endParaRPr lang="en-US" sz="1197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2023 года — внедрение интерактивных материалов
</a:t>
            </a:r>
            <a:pPr algn="l" indent="0" marL="0">
              <a:lnSpc>
                <a:spcPct val="130039"/>
              </a:lnSpc>
              <a:buNone/>
            </a:pPr>
            <a:r>
              <a:rPr lang="en-US" sz="18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видео и социальных сетей в качестве каналов распространения знаний о важности покупки билета расширило охват и глубину воздействия кампании.
</a:t>
            </a:r>
            <a:endParaRPr lang="en-US" sz="120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 обязан предоставить действующий билет при требовании контролёра, подтверждая оплату проезда в соответствии с законодательством и правилами перевозки.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 имеет право попросить контролёра предъявить удостоверение, что гарантирует законность проверки и защищает от неправомерных действий.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конфликтных ситуациях существуют процедуры подачи жалоб в транспортную компанию или регулирующие органы для защиты прав пассажиров.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пассажира при проверке билетов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803571"/>
            <a:ext cx="4164900" cy="17762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Европейской ассоциации общественного транспорта (EPTA)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демонстрируют, что основная часть нарушений приходится на молодое население. Это указывает на необходимость целенаправленных образовательных мер.
</a:t>
            </a:r>
            <a:endParaRPr lang="en-US" sz="1056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уязвимая группа — молодёжь и молодые взрослые, требующая особого внимания в воспитании и просвещении.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нарушителей безбилетного проезда в Европе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воспитание является фундаментом формирования гражданской ответственности у подростков через обсуждение норм и значимости справедливого поведения в общественном транспорте.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дополняет воспитательный процесс обучением общественным дисциплинам, прививая навыки этичного отношения и стимулируя анализ последствий безбилетного проезда.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семьи и школы на формирование ответственности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Безбилетный проезд напрямую снижает доходы перевозчиков, что негативно отражается на качестве услуг и возможности развития транспортной инфраструктуры.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миллионов рублей
</a:t>
            </a:r>
            <a:pPr algn="ctr" indent="0" marL="0">
              <a:lnSpc>
                <a:spcPct val="100000"/>
              </a:lnSpc>
              <a:buNone/>
            </a:pPr>
            <a:r>
              <a:rPr lang="en-US" sz="52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теряют транспортные компании из-за нарушений с оплатой проезда.
</a:t>
            </a:r>
            <a:endParaRPr lang="en-US" sz="3675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транспортных департаментов Российской Федерации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биометрических систем позволит идентифицировать пассажиров автоматически, повышая точность и скорость проверки билетов без ручного вмешательства.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контроля с применением новых технологий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искусственного интеллекта поможет выявлять подозрительные паттерны и предотвращать махинации, минимизируя потери и нарушения закона.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сочетание технологий сделает систему контроля более интегрированной и удобной, содействуя росту культуры оплаты и ответственности среди пассажиров.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Справедливое финансирование транспорта позволяет обеспечивать стабильное качество услуг и расширение маршрутной сети для удобства горожан.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контроля билетов для общества и городской среды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сервиса способствует привлекательности общественного транспорта и снижению нагрузки на личный автотранспорт, уменьшая загрязнение города.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ответственности укрепляет общественное доверие и взаимодействие, формируя положительный социальный климат в мегаполисах.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система контроля поддерживает инновации и инвестиции, что стимулирует развитие интеллектуальной и комфортной городской инфраструктуры.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Подведение итогов и практические советы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билета — ключ к справедливому и эффективному городскому транспорту. Соблюдение правил и воспитание ответственности обеспечивают качество услуг и доверие в обществе, важные для устойчивого развития.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2026-05-07T21:08:31Z</dcterms:created>
  <dcterms:modified xsi:type="dcterms:W3CDTF">2026-05-07T21:08:31Z</dcterms:modified>
</cp:coreProperties>
</file>