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в английском языке: как обозначается порядок
</a:t>
            </a:r>
            <a:endParaRPr lang="en-US" sz="1948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 сказать «какой по счёту?» по-английски.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порядковые числительные в английской речи
</a:t>
            </a:r>
            <a:endParaRPr lang="en-US" sz="2107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точно назвать дату, место, этаж, очередь, часть текста или шаг инструкции. Без них сложно правильно прочитать запись в дневнике, расписании, книге или результатах соревнования.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количественными и порядковыми числительными
</a:t>
            </a:r>
            <a:endParaRPr lang="en-US" sz="1699" dirty="0"/>
          </a:p>
        </p:txBody>
      </p:sp>
      <p:sp>
        <p:nvSpPr>
          <p:cNvPr id="8" name="Text 2"/>
          <p:cNvSpPr txBox="1"/>
          <p:nvPr/>
        </p:nvSpPr>
        <p:spPr>
          <a:xfrm>
            <a:off x="2707550" y="91145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или какой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называют число предметов: one book, five students. Порядковые показывают место в ряду: first book, fifth student. Разница нужна, чтобы не путать количество с порядком.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707550" y="2228575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выбрать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отвечаем на вопрос «сколько?», используем количественное числительное. Если важно «какой по счёту?», нужна порядковая форма. Это особенно заметно в датах, списках, этажах и соревнованиях.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7550" y="354570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ошибка в выборе формы меняет смысл записи. Например, third floor означает третий этаж, а three floors — три этажа. Поэтому порядок и количество нужно различать сразу.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548019"/>
            <a:ext cx="4646100" cy="22205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простые примеры и увидим, как меняется значение формы.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порядковых числительных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количественных и порядковых числительных в английском языке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Порядковая форма показывает не количество, а место в последовательности.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порядковые числительные: основные правила
</a:t>
            </a:r>
            <a:endParaRPr lang="en-US" sz="1646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320000" y="1286225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-th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порядковых числительных образуется добавлением окончания -th к количественной основе: six — sixth, seven — seventh, ten — tenth. Это самое частое и удобное правило для запоминания.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320000" y="246881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Изменённая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слов форма меняется полностью или частично: one — first, two — second, three — third, five — fifth, twelve — twelfth. Такие слова нужно запомнить отдельно.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320000" y="365140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для тренировки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учить числительное сразу парами: one/first, two/second, three/third, five/fifth. Так легче увидеть, где форма обычная, а где есть исключение.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образования порядкового числительного в английском языке
</a:t>
            </a:r>
            <a:endParaRPr lang="en-US" sz="1698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выбора правильной формы.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нужно запомнить отдельно, потому что они не подчиняются общему правилу
</a:t>
            </a:r>
            <a:endParaRPr lang="en-US" sz="191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форм чаще всего требуют отдельного запоминания: first, second, third, fifth, eighth, ninth, twelfth. Они регулярно встречаются в датах, этажах и школьных заданиях.
</a:t>
            </a:r>
            <a:endParaRPr lang="en-US" sz="1377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образования порядковых числительных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форм one–twelve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Словообразование: от one до twelfth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двенадцать форм встречаются чаще всего, поэтому их стоит выучить особенно внимательно и сразу в паре с количественным числительным.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порядковой форме либо добавляет -th, либо требует запомнить исключение.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5027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месяца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дате порядковое числительное указывает именно день месяца: the 1st of September, the 2nd of May, the 21st of June. Оно помогает точно прочитать запись.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21500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форма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письме часто используют цифру и маленькое буквенное окончание: 1st, 2nd, 3rd, 4th, 11th, 12th, 13th. Такая запись компактна и встречается в календарях и заметках.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9272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дата обычно звучит с артиклем the: the first of May, the twenty-first of June. Это естественная форма для чтения дат вслух в английском языке.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в датах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читаются и пишутся даты с порядковыми числительными
</a:t>
            </a:r>
            <a:endParaRPr lang="en-US" sz="1695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понятнее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лучше писать дату полностью: the 5th of October. Так легче избежать путаницы, которая возникает при краткой записи вроде 5/10 без контекста.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правильной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тренировки полезно запомнить образцы: 1st January, 2nd February, 3rd March, 4th April. Они показывают, как число месяца соединяется с порядковой формой.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 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короткой записи число остаётся цифрой, а порядок передаётся маленьким окончанием: st, nd, rd или th. Это помогает быстро распознавать дату на письме.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как 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календарь, легче увидеть связь между числом месяца и порядковым числительным. Визуальная опора особенно полезна при изучении новых форм.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563583"/>
            <a:ext cx="4646100" cy="21522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заметные исключения и подтверждает, что числа 11, 12 и 13 ведут себя как обычные формы с окончанием -th.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правил образования порядковых числительных в английском языке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окончания после 1, 2, 3 и в «подростковых» числах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нужны у 1, 2, 3 и некоторых слов с изменённой основой, а 11, 12 и 13 не повторяют их модель.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порядковые числительные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не 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составных формах первая часть остаётся количественной: twenty, thirty, one hundred. Порядковым становится только последнее слово, поэтому меняется именно финальная часть формы.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слово — порядковое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двадцать первом, тридцать втором и сорок третьем числительных final word принимает форму first, second или third. Это правило помогает быстро строить длинные числа без ошибок.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учебным контекстом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встречаются в учебнике и расписании: the twenty-first century, the thirty-second page, the one hundred and first lesson. Они показывают точное место в последовательности.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особенно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порядковые числительные используют для дат, этажей, глав, номеров заданий и рейтингов. В этих случаях важен не размер числа, а его позиция в ряду.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составные порядковые числительные
</a:t>
            </a:r>
            <a:endParaRPr lang="en-US" sz="2127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действий: от выбора числа до добавления артикля the в нужном контексте.
</a:t>
            </a:r>
            <a:endParaRPr lang="en-US" sz="9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примеры употребления порядковых числительных в рейтингах и соревнованиях
</a:t>
            </a:r>
            <a:endParaRPr lang="en-US" sz="73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в соревнованиях и рейтингах
</a:t>
            </a:r>
            <a:endParaRPr lang="en-US" sz="182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спортивных и школьных рейтингах порядковая форма помогает сразу понять позицию участника. Она не показывает количество очков, а только место в списке или на пьедестале.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или ниже место, тем важнее порядковое числительное для точного описания результата и сравнения участников.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Орфография: цифры, окончания и дефис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19600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цифрами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 часто используют цифры с маленькими буквами-окончаниями: 1st, 2nd, 3rd, 4th, 21st. Такая форма компактна и удобна в датах, списках и таблицах.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80350" y="2357701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сложных формах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числительное составное, между частями ставится дефис: twenty-first, eighty-second, one hundred and third. Дефис помогает увидеть, где заканчивается количественная часть и начинается порядковая.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3595801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словами перед порядковым числительным обычно стоит the: the first lesson, the second chapter, the third floor. Артикль подчёркивает, что речь идёт о конкретном объекте.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6 класса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Подмена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использовать количественное числительное вместо порядкового: one place, three day. В таких случаях нужно помнить, что для порядка требуется форма first, third.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окончания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пишут 2th или 3th, хотя правильные формы — 2nd и 3rd. Эти окончания нужно запомнить отдельно, потому что они не совпадают с общей моделью.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исключениях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fifth иногда пишут без буквы h, а twelfth — как twelveth. Такие формы лучше учить целиком, так как в них меняется не только окончание, но и основа.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lesson, floor, page или place, нужно спросить себя: «какой по счёту?». Этот вопрос помогает быстро выбрать правильную порядковую форму без лишних сомнений.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548019"/>
            <a:ext cx="4646100" cy="22205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правильные и ошибочные варианты в привычных школьных словосочетаниях. Таблица помогает увидеть, где нужен порядковый числительный, а где нельзя ставить количественный.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употребления порядковых числительных в английском языке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правильных форм в словосочетаниях
</a:t>
            </a:r>
            <a:endParaRPr lang="en-US" sz="2297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Порядковая форма выбирается по смыслу: она показывает место, дату или номер, а не количество предметов.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88" y="1490720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185803"/>
            <a:ext cx="792600" cy="704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36980"/>
            <a:ext cx="792600" cy="63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6800" y="3174770"/>
            <a:ext cx="54495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в названиях и школьных обозначениях
</a:t>
            </a:r>
            <a:endParaRPr lang="en-US" sz="1698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Главы и уроки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помогают точно назвать части учебника: the first chapter, the second lesson, the third unit. Так легко понять, о каком разделе идёт речь.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Конкурсы и 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соревнованиях и олимпиадах часто встречаются the 1st prize, the 2nd round, the 3rd task. Здесь важна последовательность, а не число участников.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Этажи и помещения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 здании они нужны для обозначения этажей: the fourth floor, the second floor. Такая запись сразу показывает нужный уровень без дополнительных пояснений.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тетрадях, дневниках и списках порядковые формы помогают фиксировать очередность: первый пункт, второй шаг, третий пример. Это делает запись понятной и аккуратной.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и повседневных ситуаций употребления порядковых числительных
</a:t>
            </a:r>
            <a:endParaRPr lang="en-US" sz="756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английском языке нужен порядковый числительный
</a:t>
            </a:r>
            <a:endParaRPr lang="en-US" sz="172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Порядковая форма нужна там, где важно место в ряду. В разных ситуациях это может быть дата, позиция в рейтинге или номер шага инструкции.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 один: если нужно назвать не количество, а порядок, выбирают порядковое числительное.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английском без ошибок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помогают точно назвать место предмета, события или действия в ряду. Если помнить исключения, дефис в сложных формах и артикль the, читать и писать их станет намного проще.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2026-05-30T13:35:48Z</dcterms:created>
  <dcterms:modified xsi:type="dcterms:W3CDTF">2026-05-30T13:35:48Z</dcterms:modified>
</cp:coreProperties>
</file>