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Параллелепипед: форма, свойства и применение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параллелепипед: элементы, ключевые формулы и то, как он встречается в реальных конструкциях.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в школьной геометрии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— призматическая фигура, связывающая планиметрию и стереометрию. На его примере тренируются измерения длины, площади и объёма, а в 10 классе — формулы, диагонали, координатный метод и решение пространственных задач.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общий вид параллелепипеда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— это призма, все грани которой являются параллелограммами. Благодаря этому у фигуры сохраняется «упорядоченность» в пространстве: противоположные стороны и направления повторяются попарно.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параллелепипед можно задать тремя некомпланарными рёбрами, выходящими из одной вершины. Их длины и углы между ними фактически «выписывают» форму всей пространственной фигуры.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грани параллелепипеда не только параллельны, но и равны по площади и по форме. То же верно и для противоположных рёбер: они лежат на параллельных прямых и имеют одинаковую длину.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параллелепипеда на чертеже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отмечены вершины A, B, C, D и A1, B1, C1, D1. Показаны рёбра основания, боковые рёбра и пространственная диагональ, то есть отрезок между противоположными вершинами.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Вершины, рёбра и диагональ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измерения a, b и c подписаны так, чтобы их удобно было подставлять в формулы для прямоугольного параллелепипеда. Чертёж также помогает понять, какие рёбра считаются противоположными, а какие образуют диагонали.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для расчётов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9843" y="1145300"/>
            <a:ext cx="6404415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параллелепипеда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типа: по форме граней и по роли углов между рёбрами.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— частный случай прямоугольного параллелепипеда, а прямоугольный — частный случай общего параллелепипеда.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45022" y="1474950"/>
            <a:ext cx="38325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противоположных граней и рёбер
</a:t>
            </a:r>
            <a:endParaRPr lang="en-US" sz="308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грани параллелепипеда параллельны и равны по площади и форме. Поэтому многие расчёты можно свести к рассмотрению только одного «типа» граней и их повторяемости.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равных граней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каждой вершины выходят три рёбра, задающие три независимых направления. Комбинации этих направлений дают пространственную модель, по которой строятся вычисления внутри тела.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направления из вершины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рёбра попарно параллельны и равны по длине. Это делает фигуру удобной для описания тремя независимыми измерениями и последующего вычисления объёма и диагоналей.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равных рёбер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объёма и площади для разных видов параллелепипеда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объём для разных случаев определяется по-разному, площадь полной поверхности всегда суммирует вклад всех шести граней.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«симметричнее» параллелепипед, тем меньше параметров нужно для объёма: куб задаётся одним ребром, а общий наклонный — сочетанием основания и высоты.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учебные формулы для параллелепипеда
</a:t>
            </a:r>
            <a:endParaRPr lang="en-US" sz="13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произведение площади основания на высоту даёт объём: V = Sосн · h. В прямоугольном случае это превращается в V = abc.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выражается через два ключевых элемента.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и развёртка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переводит объёмную фигуру в плоскую модель из шести прямоугольников. Она используется для расчёта материала при изготовлении коробок и проверке, достаточно ли площади покрытия.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в производстве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зная площадь поверхности, можно оценивать, сколько бумаги, картона или облицовки потребуется. Развёртка также помогает визуально контролировать соответствие размерам и форме граней.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 расчётов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поверхности равна сумме площадей всех шести граней. Для параллелепипеда удобно использовать факт равенства противоположных граней, чтобы сократить вычисления.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шести граней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прямоугольного параллелепипеда три пары равных прямоугольников, поэтому S = 2(ab + bc + ac). Это позволяет быстро пересчитывать площадь при изменении одного ребра.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 прямоугольного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параллелепипед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чтобы не запутаться в формулах и исходных данных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диагональ соединяет две противоположные вершины внутри тела. Для прямоугольного параллелепипеда её находят по формуле d=√(a²+b²+c²). Это помогает оценивать размеры объектов.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прямоугольного параллелепипеда три пары пространственных диагоналей дают равные длины, поэтому один расчёт подходит сразу для всех противоположных вершин.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свойства прямоугольного параллелепипеда (школьный курс геометрии)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Сечения, которые «раскрывают» внутренний мир параллелепипеда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может пересечь параллелепипед так, что сечение станет параллелограммом. Это происходит, когда плоскость идёт «параллельно» паре направлений рёбер. По таким фигурам удобно прослеживать параллельность и равенство сторон.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Параллелограммы внутри тела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сечение оказывается прямоугольником — например, когда плоскость проходит через направления, перпендикулярные соседним рёбрам. Тогда проще контролировать взаимное расположение прямых и вычислять площадь сечения в стереометрии.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Прямоугольные сечения у прямоугольных граней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граней прямоугольного параллелепипеда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произведения ab, bc и ac входят в формулу S=2(ab+bc+ac) как три независимые «слагаемые площади» покрытия.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изменение одного ребра пропорционально отражается на двух членах суммы, поэтому общая площадь растёт заметно при увеличении любого размера.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формула площади поверхности прямоугольного параллелепипеда (a,b,c)
</a:t>
            </a:r>
            <a:endParaRPr lang="en-US" sz="13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примеры вычислений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объём, полную площадь поверхности и пространственную диагональ для трёх наборов размеров.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близком объёме меняются площади и диагонали: геометрия зависит сразу от трёх размеров, а не только от произведения.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5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формулам V=abc, S=2(ab+bc+ac), d=√(a²+b²+c²) (школьная математика)
</a:t>
            </a:r>
            <a:endParaRPr lang="en-US" sz="123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и векторный способ задания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параллелепипед векторми AB⃗, AD⃗ и AA1⃗ из одной вершины: они задают направление и длины трёх рёбер. Тогда остальные вершины получаются последовательным сложением векторов.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выражается модулем смешанного произведения трёх векторов: он учитывает взаимную «неплоскостность» направлений. Поэтому метод особенно полезен при задачах на пространственное расположение.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противоположной вершины находятся через суммирование этих трёх векторов, а расстояния между точками — по формуле длины отрезка. Это связывает стереометрию с координатной геометрией.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в быту и технике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легко узнаётся по коробкам, книгам и упаковкам. Его грани дают удобные размеры для маркировки, сортировки и укладки. При хранении обычно важнее всего предсказуемый объём и площадь поверхностей для материалов.
</a:t>
            </a:r>
            <a:endParaRPr lang="en-US" sz="987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и книги: форма, которая экономит место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контейнерах и шкафах критичны размеры по трём направлениям и пространственные диагонали. Они помогают понять, пройдёт ли объект через проём или поместится ли внутри с учётом наклона. Геометрия здесь отвечает за практическую «проверку на совместимость».
</a:t>
            </a:r>
            <a:endParaRPr lang="en-US" sz="987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и шкафы: важны диагонали и габариты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блоки и кирпичи часто близки к форме прямоугольного параллелепипеда. Такой модуль упрощает расчёт количества материала и площади покрываемых поверхностей. В результате проектирование становится более точным даже при сложной планировке.
</a:t>
            </a:r>
            <a:endParaRPr lang="en-US" sz="987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Кирпичи и строительные блоки как «модуль»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объём при изменении измерений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объём растёт пропорционально выбранному ребру: V=abc, а два других измерения удерживаются постоянными.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объём — произведение, при увеличении одного фактора во столько же раз возрастает и сам объём; значит, длина ребра критична для расчётов.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V=abc для прямоугольного параллелепипеда (школьные формулы), 2026
</a:t>
            </a:r>
            <a:endParaRPr lang="en-US" sz="13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объём и площадь поверхности: объём измеряется в кубических единицах, а площадь — в квадратных. Перед подстановкой формулы проверьте, что спрашивают именно «сколько внутри» или «сколько покрыть».
</a:t>
            </a:r>
            <a:endParaRPr lang="en-US" sz="1345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выбирают высоту для формулы V=Sосн·h: для наклонного параллелепипеда высота — перпендикуляр до основания, а не отрезок «между вершинами».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формулы разных случаев: например, пытаются применить формулу куба вместо прямоугольного или наклонного параллелепипеда. Уточняйте вид фигуры по данным задачи, а не по привычке.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единицы измерения или подставляют длину ребра вместо высоты. Спасают проверка по рисунку и рассмотрение частного случая (куб), а также здравый смысл ответа.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чертежа к ответу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алгоритм решения задач на параллелепипед (базовый и повышенный уровень)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— опора для стереометрии и практики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объединяет наглядную форму и точные формулы объёма, площади поверхности и диагонали. Он помогает освоить координатный и векторный методы, что необходимо для задач 10 класса.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2026-05-12T06:22:26Z</dcterms:created>
  <dcterms:modified xsi:type="dcterms:W3CDTF">2026-05-12T06:22:26Z</dcterms:modified>
</cp:coreProperties>
</file>