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одного признака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ген, два аллеля, понятные вероятности и проверка по решётке Пеннета.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базовая модель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 — удобная модель, с которой начинают изучение законов Менделя: по ней предсказывают генотипы, фенотипы и вероятности потомства.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«один признак»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варианта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обычно рассматривают как пару альтернативных вариантов, например высокий и низкий рост растения, жёлтые и зелёные семена или гладкие и морщинистые семена.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ген, два аллеля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наследование отвечает один ген, но в популяции он может существовать в разных аллельных формах, которые по-разному влияют на проявление признака у потомства.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 «исчезает»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поколениях признак может не проявляться внешне, а затем появиться снова, если скрытый рецессивный аллель сочетается с таким же аллелем у второго родителя.
</a:t>
            </a:r>
            <a:endParaRPr lang="en-US" sz="11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Ген, аллель, генотип и фенотип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ген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занимает определённый участок хромосомы и отвечает за конкретный признак. Именно положение гена позволяет понимать, что аллели — это не разные гены, а варианты одного и того же гена.
</a:t>
            </a:r>
            <a:endParaRPr lang="en-US" sz="1021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аллели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различные формы одного гена. В школьных задачах их обычно обозначают одной буквой в верхнем и нижнем регистре, чтобы показать доминантный и рецессивный вариант.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сочетание аллелей, которое записывают буквами, а фенотип — видимое проявление признака. Один и тот же генотип может давать предсказуемый внешний результат.
</a:t>
            </a:r>
            <a:endParaRPr lang="en-US" sz="1021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в гетерозиготе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гетерозиготе доминантный аллель обычно определяет фенотип, а рецессивный не проявляется. Это не делает один аллель «сильнее» в биологическом смысле, а лишь описывает их взаимодействие.
</a:t>
            </a:r>
            <a:endParaRPr lang="en-US" sz="10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 контролируемые скрещивания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объекта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выбирал горох, потому что у него легко выделить отдельные признаки и удобно контролировать опыление. Это делало результат опыта чётким и воспроизводимым.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за 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опыте он сравнивал только один признак, чтобы не смешивать несколько причин наследования. Такой подход позволял увидеть закономерность без лишних переменных.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опыления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проводил контролируемые скрещивания: вручную переносил пыльцу и исключал случайное опыление. Так он точно знал, какие родительские формы участвовали в опыте.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потомства по поколениям привёл его к законам единообразия и расщепления. Именно наблюдение устойчивых соотношений стало основой классической генетики.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0726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6501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 признака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условной записи A обозначает доминантный аллель, а a — рецессивный. Такое обозначение помогает быстро строить схемы скрещивания и не смешивать обозначения с реальными названиями признаков.
</a:t>
            </a:r>
            <a:endParaRPr lang="en-US" sz="913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доминантность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проявляется в фенотипе гетерозиготы, а не означает больший «вес» аллеля или его более высокую распространённость. Важно различать наследование признака и частоту аллеля в популяции.
</a:t>
            </a:r>
            <a:endParaRPr lang="en-US" sz="913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 нужна для расчётов: она позволяет предсказать вероятности генотипов, фенотипов и итог расщепления. На ней удобно отрабатывать алгоритм решения генетических задач.
</a:t>
            </a:r>
            <a:endParaRPr lang="en-US" sz="9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P: стартовое скрещивание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гомозиготны, поэтому каждый образует только один тип гамет.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F1 одинаковое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генотип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AA × aa каждый потомок получает по одному аллелю от каждого родителя. Поэтому все особи F1 имеют одинаковую комбинацию Aa.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Aa проявляет доминантный фенотип, поскольку доминантный аллель определяет внешний признак. Рецессивный вариант в этом поколении не виден.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единообразия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полное единообразие потомства соответствует первому закону Менделя. Он особенно нагляден, когда родители принадлежат к чистым линиям.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генетические записи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генотипа сразу показывает, какие аллели несёт организм и как это влияет на возможное потомство.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задаёт набор возможных гамет, а фенотип отражает видимый результат взаимодействия аллелей.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запись генетических скрещиваний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F2: новое скрещивание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гибридов первого поколения даёт четыре сочетания гамет и выявляет расщепление.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решётка Пеннета для Aa × Aa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возможных сочетаний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как каждая гамета встречается с двумя вариантами от второго родителя. В итоге в клетках повторяются четыре сочетания, и сразу заметно, почему потомство распределяется не хаотично, а по предсказуемым долям.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таблица — много выводов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решётку как на таблицу встреч, становится ясно: одинаковые по виду клетки могут скрывать разные генотипы. Именно поэтому внизу обычно подписывают не только итог, но и число каждого варианта.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генотипов и фенотипов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генотипическое расщепление симметрично, а доминантный фенотип объединяет два разных генотипа.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классическое расщепление при полном доминировании: фенотип скрывает часть генотипического разнообразия.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скрещивания Aa × Aa и законы Менделя, учебная модель; дата не требуется
</a:t>
            </a:r>
            <a:endParaRPr lang="en-US" sz="6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при полном доминировании каждый четвёртый потомок оказывается рецессивным по фенотипу, что хорошо видно на примере моногибридного скрещивания.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схеме Aa × Aa на основе закона расщепления Менделя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потомков проявляют рецессивный признак.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первое поколение выглядит одинаково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скрещиваются две чистые линии, каждая из них даёт только один тип гамет. Поэтому все потомки F1 получают одинаковую комбинацию аллелей и оказываются генетически однотипными.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генотип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Aa в F1 не означает смешение признаков навсегда. Он лишь показывает, что доминантный аллель маскирует рецессивный в внешнем проявлении, хотя оба наследуются дальше.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фенотип F1 особенно заметен, когда признаки противоположны и хорошо различимы. Это делает первый гибридный ряд удобной проверкой правил наследования и доминирования.
</a:t>
            </a:r>
            <a:endParaRPr lang="en-US" sz="994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 опыта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 такой логике Мендель увидел повторяемость результата в опытах с горохом. Однотипность первого поколения стала отправной точкой для формулировки закона единообразия.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 без полной решётки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вероятности отдельных гамет к итоговым генотипам потомства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прямого скрещивания по шагам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переводят условие в буквенную запись: жёлтый цвет задаёт доминантный аллель A, зелёный — рецессивный a. Для обоих родителей указан генотип Aa, значит дальше анализируют скрещивание гибридов.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родителей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родитель образует две гаметы с равной вероятностью: A и a. Отсюда в потомстве возможны четыре равновероятные комбинации, которые удобно перечислить по порядку, не пропуская ни одной.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варианты потомков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потомства получают AA, Aa, Aa и aa. Два первых варианта дают жёлтые семена, а aa — зелёные, поэтому фенотипическое отношение сводится к классическому 3:1.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показывает, что решётка Пеннета, вероятности и словесное рассуждение приводят к одному результату. Это важный навык: не просто подставить буквы, а уметь обосновать вывод.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восстановить родителей по потомству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1:1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потомстве наблюдается расщепление 1:1, это часто означает скрещивание гетерозиготы с рецессивной гомозиготой. Такой результат удобно использовать как проверку предполагаемых генотипов родителей.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3:1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доминировании фенотипическое отношение 3:1 обычно указывает на скрещивание двух гетерозигот. Но такой вывод имеет смысл только тогда, когда речь действительно идёт об одном признаке и одном гене.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рассуждать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задача учит не угадывать, а сопоставлять наблюдаемое потомство с возможными родительскими генотипами. Это развивает генетическое мышление и помогает уверенно решать задачи повышенной сложности.
</a:t>
            </a:r>
            <a:endParaRPr lang="en-US" sz="11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тест-кросс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фенотипа исследуемой особи с потомством после скрещивания с рецессивной гомозиготой
</a:t>
            </a:r>
            <a:endParaRPr lang="en-US" sz="11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аллель не скрывает другой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ни один аллель не подавляет другой полностью, поэтому гетерозигота выглядит промежуточно. В результате во втором поколении фенотипы распределяются так же, как генотипы, без маскировки признака.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признака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устроено иначе: оба аллеля проявляются одновременно. Классический пример — система ABO, где у некоторых генотипов можно увидеть сразу два признака, а не их усреднение.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унести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три опорные идеи — аллели, расщепление и проверка через тест-кросс, — задачи на один признак становятся предсказуемыми. Дальше важно не запоминать ответы, а понимать логику скрещивания.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2026-07-25T22:07:13Z</dcterms:created>
  <dcterms:modified xsi:type="dcterms:W3CDTF">2026-07-25T22:07:13Z</dcterms:modified>
</cp:coreProperties>
</file>