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С. А. Есенина: родина, природа,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Есенина о Родине, природе и памяти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его поэтический мир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вырос в рязанском Константинове, и картины деревни навсегда вошли в его стихи. Он писал просто, мелодично и очень образно, соединяя природу, чувства человека и память о родной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настроение стихотворения «Гой ты, Русь, моя родная…»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раннее стихотворение Есенина, в котором особенно ярко звучит любовь к деревенской Руси. Уже в первых строках слышны восторг, живое обращение и ощущение близости к родной земле.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видит Русь как тёплый и дорогой сердцу мир. В нём рядом существуют природа, вера, крестьянский быт и простая духовная красота, понятная каждому.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приподнятое и праздничное. Фольклорные интонации делают стихотворение похожим на народную песню и усиливают чувство искреннего восхищения Родиной.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деревенский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у Есенина не абстрактная, а очень зримая: поля, избы, берёзы, дороги и церкви создают картину родного пространства. Этот пейзаж кажется светлым, просторным и по-настоящему близким.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 в стихотворении «Гой ты, Русь, моя родная…»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духовная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Родина для героя — не просто место на карте. Это дорогой сердцу мир, к которому он относится с восхищением, теплом и бережной любовью.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раннего Есенина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эмоциональные обращения помогают передать сильное чувство. Текст звучит так, будто герой не рассказывает, а искренне восклицает, обращаясь к родной Руси.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в стихотворении не делают его бедным. Напротив, они подчёркивают непосредственность переживания и помогают читателю сразу почувствовать настроение лирического героя.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 сближают стихотворение с песней. Благодаря этому строки легко запоминаются и звучат очень естественно, почти как устная речь.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 и метафоры делают картины яркими и запоминающимися. Даже простые детали в стихотворении приобретают особую теплоту и поэтичность.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стихотворений Есенина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меняется поэтическое настроение от ранней восторженности к поздней задумчивости.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стихотворении преобладают любовь и восхищение, а в позднем — воспоминание и тихое принятие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С. А. Есенина: «Гой ты, Русь, моя родная…», «Отговорила роща золотая...»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 «Отговорила роща золотая...»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относится к поздней лирике Есенина. В ней чаще появляются осенние мотивы, тихие размышления и чувство внутренней усталости, связанное с жизненным опытом поэта.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природа здесь важна не только сама по себе. Она становится образом человеческой жизни, которая постепенно меняется, теряет яркость и приходит к спокойствию.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окружающий мир внимательно и грустно. Он словно узнаёт в осеннем пейзаже собственные переживания, годы и утраты.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стихотворение звучит не как простое описание природы, а как раздумье о времени, памяти и неизбежности прощания.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Роща, которая прощается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роща у Есенина звучит почти как живое существо. Листья уже опадают, краски блекнут, и в этой тишине чувствуется не только конец сезона, но и спокойное прощание с ушедшим временем.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 журавли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Клён, журавли и падающие листья создают движение, в котором слышится уход тепла. Эти детали помогают представить, как природа медленно переходит от яркости к покою, а человек — от силы к воспоминаниям.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осени и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Золотые, багряные и серые оттенки строят особое настроение стихотворения. Они напоминают, что красота бывает недолгой, а память сохраняет самое важное даже тогда, когда всё вокруг меняется.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как образ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«Отговорила роща золотая...»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эмоций связана с образами осени, уходящей красоты и тихих воспоминаний.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движется от яркой памяти к грусти и затем к спокойному философскому итогу.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стихотворению С. А. Есенина «Отговорила роща золотая...»; условная шкала настроения составлена для учебного анализа.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762" y="1166417"/>
            <a:ext cx="309900" cy="275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80190"/>
            <a:ext cx="309900" cy="247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 в поздней лирике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умеет замечать самые тонкие изменения в природе. Он смотрит на осенний пейзаж не поверхностно, а как на знак времени и движения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важны воспоминания, которые не исчезают бесследно. Прошлое остаётся в душе героя и помогает ему понять собственный опыт, радость и утраты.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только грустит, но и принимает естественный ход жизни. В этом проявляется зрелость: он понимает, что прощание и перемены неизбежны для каждого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пейзажа к мысли: движение смысла у Есенина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смыслового пути в стихотворениях «Гой ты, Русь, моя родная…» и «Отговорила роща золотая...»
</a:t>
            </a:r>
            <a:endParaRPr lang="en-US" sz="2366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музыкальность стихов Есенина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строит стихотворение так, что звучание становится почти песенным: помогают повтор звуков, плавный ритм и выразительная интонация, которая легко запоминается на слух.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звук чаще кажется широким и светлым, а в поздней — мягким и приглушённым; это помогает передать радость, потом грусть и тихое размышление.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у Есенина не украшение, а часть смысла: она делает чувство героя живым, усиливает настроение и позволяет читать стихотворения как напевную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в лирике Есенина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 соединяет картину природы с образом родной страны, поэтому эти мотивы воспринимаются как единое художественное целое.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у Есенина главные опоры лирики — Родина и природа; остальные образы уточняют эмоциональный и философский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двух стихотворений С. А. Есенина: «Гой ты, Русь, моя родная…», «Отговорила роща золотая..."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простота выражения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пишет так, будто говорит с читателем живым русским словом: его фразы просты, ясны и близки устной речи, поэтому смысл легко воспринимается школьником.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встречаются повторы, уменьшительно-ласкательные формы и разговорные интонации; благодаря им текст звучит тепло, доверительно и очень по-человечески.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скрывается сильное чувство: именно поэтому короткая и ясная строка у Есенина может передать и любовь, и грусть, и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изба, роща и журавли у Есенина работают как знаки родного мира: они создают зрительный образ деревенской Руси, близкой и дорогой лирическому герою.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стихотворении осенние листья, клён и птицы уже напоминают не только о природе, но и о времени, которое уходит, поэтому детали становятся философскими.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852" y="1151850"/>
            <a:ext cx="5011495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двух стихотворениях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приёмов и их роли в поэзии Есенина.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не только украшают текст: они делают природу живой, а переживания героя — особенно искренними и понятными.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стихотворений С. А. Есенина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сильнее всего звучат у Есенина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образы родной земли и природы, а мотив надежды звучит тише и появляется в моменты внутреннего равновесия.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Есенин чаще всего говорит о Родине и природе, но постепенно переводит разговор к памяти, грусти и зрелому взгляду на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стихотворений С. А. Есенина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Есенина важны для современного читателя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обычного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учит замечать ценность в простых вещах: поле, дорога, дерево и небо у него становятся важными и запоминающимися образами.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природу, родную речь и народные образы Есенин помогает почувствовать, как литература сохраняет память о стране и человеке.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понятные интонации делают поэзию доступной, но не упрощают её: за ясностью всегда стоит глубокий смысл.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говорят о любви, грусти и памяти так ясно, что читатель легко узнаёт в них собственные переживания и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сравнения двух стихотворений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стихотворении Есенин показывает радостную, светлую Русь, которую герой принимает как родной и дорогой сердцу мир, полный духовной близости.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стихотворении на первый план выходят память, осень и прощание; здесь важнее не восторг, а спокойное понимание течения жизни и её перемен.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вместе раскрывают главные черты поэта: музыкальность, образность, искренность и особую любовь к русской природе, которая становится частью человеческой души.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поэт родной земли и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учат видеть в природе отражение человеческой души. От радостной любви к Руси до тихого размышления о времени его поэзия остаётся близкой и понятной каждому.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2026-05-19T03:43:52Z</dcterms:created>
  <dcterms:modified xsi:type="dcterms:W3CDTF">2026-05-19T03:43:52Z</dcterms:modified>
</cp:coreProperties>
</file>