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15. Умножение на круглые десятки, сотни и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быстро: 10, 100 и 1000.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Десятки, сотни и тысячи встречаются в счёте игрушек, денег, тетрадей и больших групп предметов. Они помогают считать без долгих вычислений и сразу видеть, насколько число стало больше.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вокруг нас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30272"/>
            <a:ext cx="305255" cy="271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умножение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одинаковых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показывает, сколько одинаковых групп есть в задаче. Если взять 3 группы по 10 предметов, получится 30. Так удобно считать быстро и без пересчёта каждого предмета.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 несколько раз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× 100 означает 4 группы по 100. Это уже 400 предметов. Число становится в 100 раз больше, потому что мы умножаем на сотню, а не просто прибавляем.
</a:t>
            </a:r>
            <a:endParaRPr lang="en-US" sz="1362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— очень крупный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2 × 1000, получится 2000. Здесь число возрастает в 1000 раз. Такие примеры особенно полезны, когда предметов много и считать по одному совсем долго.
</a:t>
            </a:r>
            <a:endParaRPr lang="en-US" sz="12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нулей в записи ответа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умножаем на 10, в конце ответа обычно появляется один ноль. Это помогает сразу увидеть, что число стало в десять раз больше, и не тратить время на длинный счёт.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 добавляются два нуля, а при умножении на 1000 — три. Главное правило простое: чем больше круглый множитель, тем больше нулей в результате.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решить пример быстро и без 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ответ в примере на умножение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ноль появляется в ответе при умножении на десяток.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10 в начальной школе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удобно для устного счёта: число быстро становится в 10 раз больше, а запись остаётся простой и понятной.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 число становится больше в 100 раз. В записи обычно прибавляются два нуля, если число не заканчивается нулём.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100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Сотня состоит из десятка десятков, поэтому результат выглядит длиннее. Но правило остаётся очень простым: прибавляем нужное количество нулей справа.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 × 100 = 600, а 23 × 100 = 2300. Это помогает быстро считать большие количества без долгих вычислений.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добавляются в ответе при умножении на тысячу.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1000 в начальной школе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— большая единица счёта, поэтому результаты становятся очень крупными. Такие примеры учат внимательно читать запись числа и не терять разряды.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разрядный состав числа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разрядов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умножить число на 100, его разряды как будто сдвигаются на два шага влево. При умножении на 1000 сдвиг становится ещё длиннее — на три шага.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числе уже есть нули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34 × 100 = 3400, а 56 × 1000 = 56000. Уже имеющиеся нули никуда не исчезают, поэтому важно внимательно смотреть на запись.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забытый или лишний ноль.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на 10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два на десяток и получаем 20. Цифры остаются теми же, только справа появляется ноль, и число сразу становится в десять раз больше.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× 10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десятков — это 90. Такой пример легко посчитать устно: нужно лишь назвать число и добавить к нему один ноль.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× 10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Тринадцать, умноженное на 10, даёт 130. Здесь видно, что правило работает и для двузначных чисел: запись становится длиннее всего на один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на 100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с карандашами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коробке 4 карандаша по сотне, получится 400 карандашей. Число выглядит длиннее, но считать его легко: к 4 просто прибавляется два нуля. Так удобно сравнивать большие упаковки и быстро находить общее количество.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Стопки книг и тетрадей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Одиннадцать наборов по 100 предметов дают 1100. В таких задачах сотня помогает представить не один предмет, а целую большую группу. Два нуля в ответе сразу показывают, насколько увеличилось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умножают на 1000, оно становится в тысячу раз больше. В ответе к числу добавляются три нуля, поэтому запись быстро превращается в большое число.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3 × 1000 = 3000 и 7 × 1000 = 7000 показывают, что цифра не меняется, а рядом с ней выстраиваются новые нули. Это хороший тренажёр для внимательного чтения.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19 × 1000 = 19000 особенно важно не пропустить разряды. Один неверный ноль сразу меняет ответ, поэтому такое умножение учит аккуратности и терпению.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на 1000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запись числа при умножении на 100, если в нём уже встречается ноль.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 числе уже есть нули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забывает один ноль и получает слишком маленький ответ. Тогда число выглядит будто после короткой прогулки, а не после умножения в 10, 100 или 1000 раз.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к числу добавляют лишние нули. Из-за этого ответ становится слишком большим, хотя в примере такого роста быть не должно.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круглые множители. Если в примере стоит 100, нельзя считать его как 10, иначе результат окажется неверным.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 помогает быстро заметить ошибку. Например, 6 × 100 не может дать 60, потому что число должно увеличиться в сто раз, а не уменьшиться.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этих примерах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 задачах из школьной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5 коробок по 100 карандашей дают 500 карандашей. Такие задачи встречаются часто: в них удобно считать большие группы предметов сразу, не перебирая каждый предмет по одному.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2 полки по 1000 книг дают 2000 книг, а 3 набора по 10 наклеек — 30 наклеек. Умножение помогает быстро находить ответ и не путаться в длинном пересчёте.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решать примеры на умножение на 10, 100 и 1000.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устного счёта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08" y="2034466"/>
            <a:ext cx="340807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102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66015"/>
            <a:ext cx="440226" cy="39131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закрепление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примеры 8 × 10 и 27 × 10 устно. В них нужно лишь добавить один ноль и проверить, что число стало в десять раз больше.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 сотнями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14 × 100 и 45 × 100 помогают заметить два нуля в ответе. Они тренируют аккуратность и учат не терять разряды.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тысячам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 × 1000 показывает, как число сразу вырастает очень сильно. Такие задания хорошо запоминаются, потому что в ответе появляется уже три нуля.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ответа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количество нулей в ответе. Если в примере стоит 100, а в записи только один ноль, значит, где-то спряталась ошибка. Тут помогает спокойный повтор примера.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 ответ с исходным числом. Он должен стать заметно больше. Если 9 × 100 получилось 90, то это сразу видно: число не выросло как надо.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круглых множителей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 удобно и понятно: нужно лишь добавить нужное число нулей. Это помогает считать быстро, уверенно проверять ответы и не пугаться больших чисел.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2026-05-24T11:08:53Z</dcterms:created>
  <dcterms:modified xsi:type="dcterms:W3CDTF">2026-05-24T11:08:53Z</dcterms:modified>
</cp:coreProperties>
</file>