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Хордовые и Пресмыкающиеся — особенности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основа позвоночных, пресмыкающиеся — первые сухопутные позвоночные.
</a:t>
            </a:r>
            <a:endParaRPr lang="en-US" sz="3934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появились около 530 млн лет назад в морях, а пресмыкающиеся освоили сушу около 320 млн лет назад, став важным этапом эволюции позвоночных животных.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хордовых и рептилий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типа Хордовые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хордовых есть хорда — упругий осевой стержень, поддерживающий тело в разные периоды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спинной мозг трубчатой формы, расположенный над хордой, управляющий движениями и реакциями.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эмбрионов и некоторых взрослых сохраняются жаберные щели, обеспечивающие дыхание на ранних этапах.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замкнутая, эффективно снабжающая ткани кислородом по всему организму.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типа Хордовые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Подтип оболочники включает неподвижных животных, таких как асцидии, обладающих фильтрационным питанием.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Бесчерепные, например ланцетники, сохраняют примитивное строение и важны для исследований эволюции.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самая разнообразная группа, включающая класс пресмыкающихся с развитой скелетной и нервной системами.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рыб к амфибиям и рептилиям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позвоночные осваивают сушу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произошли от древних амфибий около 320 миллионов лет назад, благодаря развитию новых адаптаций для жизни вне воды. Это стало важным шагом в эволюции наземных животных.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защитных покровов и яиц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роговых кожных чешуй и прочных яиц с оболочкой позволило пресмыкающимся защититься от высыхания и опасностей окружающей среды на суше.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строении скелета и конечностей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скелет стал крепче, а конечности адаптированы для передвижения по суше, что дало им преимущество в новых наземных экосистемах.
</a:t>
            </a:r>
            <a:endParaRPr lang="en-US" sz="10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класса Пресмыкающиеся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пресмыкающихся сухая и покрыта роговыми чешуями, что предотвращает потерю влаги и защищает тело.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исключительно через лёгкие, кожа не участвует в газообмене, в отличие от амфибий.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 плотной скорлупой обеспечивают защиту эмбриона в наземной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температура тела меняется в зависимости от окружающей среды, а сердце состоит из двух предсердий и одного желудочка.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2" y="1410150"/>
            <a:ext cx="2219355" cy="231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022" y="1410150"/>
            <a:ext cx="2219355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122" y="1410150"/>
            <a:ext cx="2219355" cy="23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98" y="1410150"/>
            <a:ext cx="2219355" cy="231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356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— ящерицы и змеи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самая многочисленная — около 7 000 видов разнообразных форм и размеров. Они обладают гибким телом и широкими адаптациями к среде обитания.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23967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— защитники с панцирем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уникальны своим твёрдым панцирем, который служит надежной защитой от хищников. Они живут в воде и на суше, питаясь растительностью и мелкими животными.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46578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крупные пресмыкающиеся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мощные хищники с массивным телом и острыми зубами. Они проводят много времени в воде, но охотятся и на суше вблизи водоёмов.
</a:t>
            </a:r>
            <a:endParaRPr lang="en-US" sz="839" dirty="0"/>
          </a:p>
        </p:txBody>
      </p:sp>
      <p:sp>
        <p:nvSpPr>
          <p:cNvPr id="12" name="Text 4"/>
          <p:cNvSpPr txBox="1"/>
          <p:nvPr/>
        </p:nvSpPr>
        <p:spPr>
          <a:xfrm>
            <a:off x="6889475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 — старейшая группа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Гаттерии — живые ископаемые, сохраняющие ряд древних черт, таких как хвост с костными пластинками и особенности черепа.
</a:t>
            </a:r>
            <a:endParaRPr lang="en-US" sz="926" dirty="0"/>
          </a:p>
        </p:txBody>
      </p:sp>
      <p:sp>
        <p:nvSpPr>
          <p:cNvPr id="13" name="Text 5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современных пресмыкающихся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рептилий к жизни на суше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тела роговыми чешуями устраняет испарение влаги и защищает от механических повреждений.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 прочной оболочкой сохраняют влажность и обеспечивают безопасность развивающемуся эмбриону на суше.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развитые лёгкие позволяют эффективно дышать вне водной среды, обеспечивая газообмен.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увеличивает выживаемость потомства, а конечности приспособлены для различных типов передвижения.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94870"/>
            <a:ext cx="4166100" cy="20222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Пресмыкающиеся, Амфибии и Млекопитающие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коже, температуре тела, размножении и дыхании отражают адаптации разных классов к средам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первыми полностью адаптировались к жизни на суше среди позвоночных.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биологических учебников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органы чувств у пресмыкающихся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сухая и покрыта роговыми чешуями, которые периодически сменяются во время линьки. Это покрытие защищает их от высыхания и механических повреждений.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обладают острым зрением и чувствительным обонянием. Змеи, например, используют раздвоенный язык и орган Якобсона для исследования окружающей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кожи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пресмыкающихся в фауне континентов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отмечается в тропиках и субтропиках, где условия подходят для различных экологических ниш пресмыкающихся.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распределение видов пресмыкающихся напрямую связано с климатом и разнообразием экосистем каждого региона.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в цепях питания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являются активными хищниками: они охотятся на насекомых, мелких млекопитающих, птиц и рыбу, влияя на численность этих групп.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занимают вершину пищевой цепи в своих экосистемах, контролируя популяции других крупных животных, тогда как черепахи преимущественно питаются растениями.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выполняют важную экологическую функцию, ограничивая распространение вредителей и служа пищей для хищников, поддерживая биоразнообразие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яйца пресмыкающихся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 яйца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пресмыкающихся окружено плотной известковой оболочкой, которая защищает эмбрион от высыхания и механических повреждений, обеспечивая безопасное развитие вне водной среды.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компоненты и 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яйца расположен желток, являющийся основным питательным источником для развивающегося эмбриона, а белок обеспечивает дополнительную защиту и питание в процессе роста.
</a:t>
            </a:r>
            <a:endParaRPr lang="en-US" sz="10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основными отрядами рептилий
</a:t>
            </a:r>
            <a:endParaRPr lang="en-US" sz="2715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обладают гибким телом и подвижным языком, что помогает им ловко охотиться и ориентироваться в окружающей среде.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уникальны благодаря роговому панцирю, который надёжно защищает их внутренние органы от хищников и механических повреждений.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имеют вторичное нёбо и мощные челюсти, что позволяет им эффективно дышать и охотиться как под водой, так и на суше.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 (гаттерии) сохраняют древние черты, включая хвост с костяными пластинами для защиты и другие архаичные особенности.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пресмыкающихся
</a:t>
            </a:r>
            <a:endParaRPr lang="en-US" sz="257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рептилий вне водной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исчезновения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рептилий страдают из-за уничтожения естественной среды, загрязнения и браконьерства, что ведёт к резкому сокращению их численности во многих регионах мира.
</a:t>
            </a:r>
            <a:endParaRPr lang="en-US" sz="100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охранные 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природные заповедники и охраняемые территории, где пресмыкающиеся могут безопасно размножаться и жить, снижая риски вымирания уязвимых видов.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Красная Книга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списках Международной Красной книги значится более 1200 видов пресмыкающихся, которые требуют особого внимания и поддержки для сохранения их популяций.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охрана видов рептилий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пресмыкающихся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контролируют численность насекомых и грызунов, предотвращая их избыточное размножение и защищая сельскохозяйственные посевы.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органических остатков, что способствует поддержанию плодородия почв и стабильности 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многих хищников, поддерживая динамику пищевых цепей и обеспечивая биологическое равновесие.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человек: польза и вред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помогают контролировать популяции грызунов, снижая ущерб сельскому хозяйству и уменьшая риск распространения болезней среди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Змеиный яд используется в медицине для создания лекарств, включая препараты от сердечных заболеваний и расстройствах свертываемости крови.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служат пищевым ресурсом, а их панцири применяются в ремеслах и создании украшений, что имеет культурное и экономическое значение.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отлов и незаконная торговля многими видами ведут к снижению их численности и угрожают сохранению популяций в дикой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9" y="114922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9" y="114922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205" y="1149225"/>
            <a:ext cx="2079068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689" y="1149225"/>
            <a:ext cx="2081100" cy="208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рептилий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73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крокодил — гигант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современный крокодил может достигать длины до 7 метров и весить около тонны, занимая важное место в морских экосистемах прибрежных регионов.
</a:t>
            </a:r>
            <a:endParaRPr lang="en-US" sz="943" dirty="0"/>
          </a:p>
        </p:txBody>
      </p:sp>
      <p:sp>
        <p:nvSpPr>
          <p:cNvPr id="14" name="Text 3"/>
          <p:cNvSpPr txBox="1"/>
          <p:nvPr/>
        </p:nvSpPr>
        <p:spPr>
          <a:xfrm>
            <a:off x="2402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Крошечная ящерица Sphaerodactylus ariasae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рептилия, размер которой составляет всего 16 миллиметров, обитает в Карибском бассейне и удивляет своей миниатюрной формой и выживанием в природных условиях.
</a:t>
            </a:r>
            <a:endParaRPr lang="en-US" sz="889" dirty="0"/>
          </a:p>
        </p:txBody>
      </p:sp>
      <p:sp>
        <p:nvSpPr>
          <p:cNvPr id="15" name="Text 4"/>
          <p:cNvSpPr txBox="1"/>
          <p:nvPr/>
        </p:nvSpPr>
        <p:spPr>
          <a:xfrm>
            <a:off x="4732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Комодский варан — гигант среди ящериц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является крупнейшим представителем ящериц и способен достигать более 3 метров в длину, обладает мощным телом и острыми зубами для охоты.
</a:t>
            </a:r>
            <a:endParaRPr lang="en-US" sz="945" dirty="0"/>
          </a:p>
        </p:txBody>
      </p:sp>
      <p:sp>
        <p:nvSpPr>
          <p:cNvPr id="16" name="Text 5"/>
          <p:cNvSpPr txBox="1"/>
          <p:nvPr/>
        </p:nvSpPr>
        <p:spPr>
          <a:xfrm>
            <a:off x="7061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болотная черепаха и обыкновенная гадюка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широко распространены в Европе и являются типичными представителями пресмыкающихся континента с различными адаптациями к среде обитания.
</a:t>
            </a:r>
            <a:endParaRPr lang="en-US" sz="9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пресмыкающихся в природе и их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ключевая связь эволюции и экосистем, обеспечивающая биоразнообразие и устойчивость природных сообществ в наземной среде.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2026-05-08T21:38:00Z</dcterms:created>
  <dcterms:modified xsi:type="dcterms:W3CDTF">2026-05-08T21:38:00Z</dcterms:modified>
</cp:coreProperties>
</file>