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появляется при соприкосновении тел и влияет на движение, нагрев и износ.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Трение: сила, которая помогает и мешает
</a:t>
            </a:r>
            <a:endParaRPr lang="en-US" sz="343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трения мы скользили бы по полу, а удерживать ручку, мяч и быстро останавливаться было бы трудно. Оно связано с неровностями, прижатием и материалами. В физике силу трения измеряют в ньютонах.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трение важно в жизни человека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трения действует вдоль поверхности и направлена против движения или попытки сдвига. Она появляется, когда одно тело касается другого, как будто «мешает» началу и продолжению движения.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толкнуть книгу по столу, она проедет недолго и постепенно остановится. Причина — трение между поверхностями, которое забирает энергию у движения.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трение, тем сложнее двигать предмет. Поэтому с одними поверхностями мы справляемся легко, а на других приходится прикладывать заметно больше усилий.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сила трения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оно мешает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трение становится лишним, детали нагреваются и изнашиваются. Поэтому в технике часто используют смазку и подбирают материалы так, чтобы движение было более плавным.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нужно сцепление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помогает человеку идти, животным бегать, а транспортным средствам двигаться без пробуксовки. Его можно увидеть в подошвах обуви, шинax, санках и даже в дверных ручках.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в природе, быту и технике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покоя не даёт телу начать движение; при этом после старта обычно появляется более «сильное» сопротивление скольжению.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сопротивление уменьшается от покоя к качению: колёса и ролики помогают сделать движение легче.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физические представления (качественное сравнение видов трения, точные численные коэффициенты зависят от материалов).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вида трения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покоя удерживает предмет на месте, пока внешняя сила недостаточно велика. Именно оно помогает ящику не сдвинуться сразу, а ботинку сохранять устойчивость.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толчка сила трения покоя может возрастать. Однако она не растёт бесконечно: существует предел, после которого удерживать тело уже не получается.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сила прилагается сильнее предела, тело начинает движение. В этот момент трение покоя уступает место другому виду — трению скольжения.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легко объяснить на опыте: пока предмет «стоит», сопротивление растёт вместе с попыткой сдвига, но затем начинается перемещение.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покоя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7649" y="1642900"/>
            <a:ext cx="9705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скольжения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Скользит — значит работает трение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скольжения возникает, когда одно тело движется по другому, например санки по снегу или ластик по бумаге. Оно направлено против движения и тормозит перемещение.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появляется «из движения»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скольжении часть энергии превращается в тепло. Из‑за этого поверхность может нагреваться, а движение становится менее эффективным — особенно заметно при быстром перетаскивании предметов.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Скольжение приводит к постепенному стиранию материалов. Поэтому поверхности со временем «стареют»: обувь теряет подошву, а детали машин изнашиваются быстрее при недостаточном уходе.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заметно при переноске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трение легко почувствовать, когда тянут коробку по полу. Стоит изменить поверхность или добавить смазку — и сопротивление сразу меняется, показывая роль трения в быту.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качения появляется, когда движутся колёса, шарики или ролики. Оно меньше, чем трение скольжения, поэтому на колёсах перевозить грузы обычно легче и быстрее.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качения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это видно сравнивая: велосипед или самокат катятся проще, чем предмет, который тащат по полу. Колёса постоянно «перекатываются», уменьшая сопротивление поверхности.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подшипниками движение становится ещё плавнее: они уменьшают трение в механизмах. Поэтому детали вращаются свободнее, а энергия тратится экономнее.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753051"/>
            <a:ext cx="3962400" cy="21851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сравним, когда возникает каждый вид трения и как он влияет на движение.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старта важно трение покоя, для перемещения по поверхности — скольжение, а для движения с колёсами — качение, обычно самое «лёгкое».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механике (качественное сравнение).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трения зависит от шероховатости поверхностей: на неровностях сцепление обычно больше. На величину трения также влияет сила прижатия и материалы, из которых сделаны тела.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положить груз на брусок, он прижимается сильнее — и трение возрастает. А когда между поверхностями появляется смазка, например капля масла, движение становится заметно легче.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сила трения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управлять трением: увеличить или уменьшить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направления воздействия на трение: сделать соприкосновение «цепляющимся» или «скользящим». В центре — сила трения, которую подбирают под задачу.
</a:t>
            </a:r>
            <a:endParaRPr lang="en-US" sz="8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42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2972" y="129427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трения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сцепление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помогает писать карандашом: грифель цепляется за шероховатость бумаги. Оно же удерживает предметы в руке и позволяет надёжно работать с инструментами без выскальзывания.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без скольжения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подошвы создаёт нужное трение с землёй, поэтому шаги устойчивые. При меньшем трении ноги легче скользят, и движение становится опаснее в мокрую погоду.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в материалах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гвоздь вбивают в дерево, трение между поверхностями помогает ему оставаться на месте. Без этого соединения были бы менее прочными и быстро разрушались бы.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необходимо для торможения велосипеда и автомобиля: тормоза замедляют колёса благодаря сцеплению. Протектор шин тоже «цепляется» за дорогу и повышает управляемость.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технике часто борются с лишним трением: используют смазку, подшипники, полировку и специальные материалы. Это помогает сохранить работоспособность и продлить срок службы механизмов.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отнимает энергию и увеличивает силу, которую нужно прикладывать для движения. Если сопротивление слишком велико, предметы перемещать труднее, а скорость и комфорт — падают.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превращает часть энергии движения в тепло, из-за чего нагреваются детали. Чем сильнее сопротивление, тем выше нагрев, а значит — тем больше риск повредить материал или снизить точность работы устройства.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трении поверхности соприкасаются и постепенно стираются. Износ проявляется на подошвах обуви, в механизмах и узлах техники: детали становятся шероховатыми иначе и работают заметно хуже.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трения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тяжелее предмет прижат к поверхности, тем больше сила трения и тем труднее начинать движение или поддерживать его.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сильнее всего мешает тащение по полу и ходьба по шероховатой поверхности; легче всего — движение по очень гладкому льду.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демонстрация: относительные значения по описанным ситуациям (точные измерения в рамках слайда не приводятся).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трение больше, а где меньше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опыта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Брусок тянут по поверхности динамометром и следят за показаниями. Повторяют опыт на разных материалах, чтобы сравнить силу трения.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поверхностей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шероховатой поверхности динамометр показывает большее значение, чем на гладкой. Значит, трение зависит от того, насколько неровными являются соприкасающиеся поверхности.
</a:t>
            </a:r>
            <a:endParaRPr lang="en-US" sz="1168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прижатия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увеличить массу бруска, сила прижатия возрастает, и трение становится больше. Опыт показывает, что трение можно измерять и сравнивать количественно.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бруском и динамометром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трение помогает спортсменам: бегуны отталкиваются от дорожки, футболисты контролируют мяч, а велосипедисты удерживают равновесие и эффективно тормозят благодаря сцеплению колёс с покрытием.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Коньки, наоборот, используют уменьшенное трение на льду, чтобы легче скользить. Поэтому в разных видах спорта требуются разные условия сцепления и разный «уровень» трения.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в спорте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материал меняется, меняется и то, как легко сдвинуть тело: резина лучше цепляется, а лёд остаётся самым «скользким» из перечисленных вариантов.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сцепление обычно дают материалы с хорошим захватом поверхности, а наименьшее — очень гладкие и низкоцепляющие покрытия, вроде льда.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школьное сравнение свойств материалов; точные численные данные не приводятся.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материалы влияют на трение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обувь с рельефной подошвой помогает меньше скользить на улице. Рисунок и «шероховатость» создают большее сцепление с поверхностью, поэтому шаги устойчивее.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Противоскользящие коврики и песок на тротуарах уменьшают риск падений. Они увеличивают трение там, где люди обычно ходят, и делают движение более предсказуемым.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тормоза и протектор шин работают благодаря трению. На мокрой дороге и льду сцепление слабее, поэтому тормозной путь увеличивается и нужна большая осторожность.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и безопасность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рассуждать о трении в задачах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выбрать правильный вид трения, не путая трение покоя, скольжения и качения.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возникает при соприкосновении тел и сопровождает почти любое движение. Оно бывает трением покоя, скольжения и качения. Понимание трения помогает объяснять явления и делать транспорт, обувь и механизмы безопаснее и надёжнее.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Трение: маленькая сила с большим значением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2026-05-14T06:01:04Z</dcterms:created>
  <dcterms:modified xsi:type="dcterms:W3CDTF">2026-05-14T06:01:04Z</dcterms:modified>
</cp:coreProperties>
</file>