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 — водитель транспортного средства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велосипедист ездит по правилам и остаётся в безопасности.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велосипедисту знать ПДД
</a:t>
            </a:r>
            <a:endParaRPr lang="en-US" sz="1898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 не просто едет, а участвует в движении вместе с машинами и пешеходами. Правила помогают безопасно поворачивать, пересекать дорогу и ездить в сумерках, не создавая опасных ситуаций.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статус водителя для велосипедиста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 управляет транспортным средством, поэтому обязан соблюдать сигналы светофора, дорожные знаки и разметку так же внимательно, как и любой другой водитель.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должен выбирать безопасную скорость, держать направление движения под контролем и заранее показывать повороты или остановку, чтобы его действия были понятны окружающим.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Предсказуемое поведение снижает риск столкновений и помогает и пешеходам, и водителям заранее понимать, что сделает велосипедист на дороге.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 и пешеход: различия в движении и обязанностях
</a:t>
            </a:r>
            <a:endParaRPr lang="en-US" sz="1988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Российской Федерации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чем отличается движение велосипедиста и пешехода на дороге.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 имеет больше обязанностей, потому что управляет транспортным средством и чаще взаимодействует с потоком транспорта.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98013"/>
            <a:ext cx="891000" cy="7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58413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4450" y="1317313"/>
            <a:ext cx="54637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права велосипедиста на дороге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выделенным зонам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 может ехать по велодорожке и велосипедной полосе, если они есть. Это самый удобный и понятный для всех участников вариант движения.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Проезд при отсутствии выделенной полосы
</a:t>
            </a:r>
            <a:pPr algn="ct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специальной зоны нет, разрешено двигаться по правому краю проезжей части или по обочине. При этом важно держаться максимально аккуратно и не мешать транспорту.
</a:t>
            </a:r>
            <a:endParaRPr lang="en-US" sz="1296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только пешком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пешеходном переходе велосипедист должен спешиться и вести велосипед рядом с собой. Так он становится пешеходом и безопаснее пересекает дорогу.
</a:t>
            </a:r>
            <a:endParaRPr lang="en-US" sz="138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связано с ответственностью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право на движение по дороге можно только при соблюдении возраста, правил безопасности и при исправном велосипеде со всеми нужными элементами.
</a:t>
            </a:r>
            <a:endParaRPr lang="en-US" sz="138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велосипедисту безопаснее всего двигаться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зоны заметно безопаснее обычной проезжей части; тротуар подходит только в исключительных случаях и при особой осторожности.
</a:t>
            </a:r>
            <a:endParaRPr lang="en-US" sz="148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ПДД РФ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место отделено от автомобилей, тем спокойнее и предсказуемее поездка.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снаряжение велосипеда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Исправные тормоза — основа безопасности: они нужны для уверенного снижения скорости и полной остановки. Без них велосипедист не может вовремя среагировать на внезапную опасность.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Спереди должен быть белый свет, сзади — красный фонарь или отражатель, по бокам — световозвращатели. Они делают велосипед заметнее для водителей, особенно вечером и в сумерках.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безопасного маршрута велосипедистом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правилах дорожного движения для велосипедистов.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правила для велосипедистов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дети обычно катаются во дворе, на тротуаре или в пешеходной зоне только под присмотром взрослых, чтобы рядом был человек, который поможет быстро среагировать.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7 до 14 лет разрешено ездить по велосипедным дорожкам и другим специально выделенным безопасным зонам, где меньше контактов с автомобилями.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14 лет можно выезжать на дороги по правилам ПДД, но особенно важно быть внимательным на перекрёстках, рядом с машинами и при встрече с пешеходами.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велосипедисту можно и что нельзя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Разрешённые действия помогают двигаться предсказуемо, а запреты уменьшают риск травм, столкновений и опасных ошибок.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Российской Федерации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запомнить безопасные и опасные действия на дороге.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090" y="1441511"/>
            <a:ext cx="460162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3969" y="1441586"/>
            <a:ext cx="460162" cy="52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9846" y="1441586"/>
            <a:ext cx="460162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сигналы велосипедиста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направо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Вытянутая в сторону правая рука заранее показывает намерение повернуть направо. Такой сигнал помогает водителям и пешеходам понять движение велосипедиста ещё до начала манёвра.
</a:t>
            </a:r>
            <a:endParaRPr lang="en-US" sz="1561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налево
</a:t>
            </a:r>
            <a:pPr algn="l" indent="0" marL="0">
              <a:lnSpc>
                <a:spcPct val="100000"/>
              </a:lnSpc>
              <a:buNone/>
            </a:pPr>
            <a:r>
              <a:rPr lang="en-US" sz="164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Вытянутая в сторону левая рука означает поворот налево. Сигнал подают заблаговременно, чтобы другие участники движения успели оценить ситуацию и не совершали опасных действий.
</a:t>
            </a:r>
            <a:endParaRPr lang="en-US" sz="1649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или замедление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Поднятая вверх рука предупреждает о снижении скорости или остановке. Чёткий жест особенно важен на перекрёстках и в плотном потоке, где любое внезапное движение повышает риск столкновения.
</a:t>
            </a:r>
            <a:endParaRPr lang="en-US" sz="151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причины ДТП с участием велосипедистов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рисков связано с нарушением правил и слабой заметностью. Значит, внимательность и исправная экипировка дают заметный эффект.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обобщённым причинам ДТП с участием велосипедистов и требованиям ПДД РФ; без привязки к конкретной статистической выборке.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возрастает, когда велосипедист торопится и теряет контроль над обстановкой.
</a:t>
            </a:r>
            <a:endParaRPr lang="en-US" sz="176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экипировка велосипедиста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и закрытая обувь помогают снизить последствия падения. Даже при небольшой скорости защита головы и ног особенно важна, когда на дороге есть ямы, бордюры или внезапные препятствия.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одежда и светоотражающие элементы делают велосипедиста заметнее днём, в сумерках и вечером. Перчатки удобны для уверенного хвата руля и уменьшают риск ссадин при резком торможении.
</a:t>
            </a:r>
            <a:endParaRPr lang="en-US" sz="1795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велосипедиста на перекрёстке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требованиях ПДД и правилах безопасного проезда перекрёстков.
</a:t>
            </a:r>
            <a:endParaRPr lang="en-US" sz="1273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ПДД велосипедистом может закончиться замечанием или штрафом, а также разговором с взрослыми. На дороге его действия оцениваются как действия участника движения, а не просто ребёнка на велосипеде.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из-за нарушения кто-то получил травму или было повреждено имущество, последствия становятся серьёзнее. В таких ситуациях рассматривают не только сам поступок, но и его результат.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помнить, что ответственность начинается с привычки соблюдать правила каждый день. Безопасное поведение защищает самого велосипедиста, его друзей и всех, кто находится рядом.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нарушение правил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велосипеда для человека и города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нескольким показателям велосипед полезен и человеку, и городу: он тихий, компактный и поддерживает движение без лишних затрат.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общеизвестным преимуществам велосипедного транспорта; качественная оценка без использования конкретной статистической базы.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особенно удобен там, где маршрут короткий и не требует автомобиля: до школы, кружка или магазина.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дорожные ситуации и правильные действия
</a:t>
            </a:r>
            <a:endParaRPr lang="en-US" sz="2295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ПДД РФ и правила безопасного поведения велосипедиста на дороге.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 ситуацию с безопасным действием велосипедиста.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ситуациях главный принцип один: сначала оценить обстановку, затем выполнить понятное и безопасное действие без спешки.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5175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2213" y="1317313"/>
            <a:ext cx="764925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поведения велосипедиста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пешеходам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 не пугает людей резким появлением, не подъезжает слишком близко и всегда учитывает тех, кто идёт пешком, особенно у школы, во дворе и на переходах.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Предсказуемое 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ход и понятные манёвры помогают другим заранее понять, что сделает велосипедист дальше. Это снижает риск конфликтов и делает дорогу спокойнее для всех.
</a:t>
            </a:r>
            <a:endParaRPr lang="en-US" sz="1366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лишнего шума
</a:t>
            </a:r>
            <a:pPr algn="ctr" indent="0" marL="0">
              <a:lnSpc>
                <a:spcPct val="100000"/>
              </a:lnSpc>
              <a:buNone/>
            </a:pPr>
            <a:r>
              <a:rPr lang="en-US" sz="13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велосипедист не кричит, не создаёт суеты и не отвлекает других участников движения. Спокойное поведение особенно важно в тесных местах и рядом с детьми.
</a:t>
            </a:r>
            <a:endParaRPr lang="en-US" sz="1387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дистанция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расстояния помогает избежать столкновений при внезапной остановке или повороте. На велодорожке, во дворе и рядом с переходом дистанция особенно важна.
</a:t>
            </a:r>
            <a:endParaRPr lang="en-US" sz="1338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перед выездом на велосипеде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минут перед дорогой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выездом школьник проверяет тормоза, руль и шины, а затем быстро осматривает свет и отражатели. Такой простой ритуал помогает заметить неполадки ещё до начала поездки и избежать неприятностей на улице.
</a:t>
            </a:r>
            <a:endParaRPr lang="en-US" sz="1273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должно быть на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сумерках особенно заметны свет и светоотражающие детали, а одежда не должна цепляться за цепь или колёса. Аккуратный внешний вид здесь связан не с формой, а с безопасностью движения.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старт во двор и в школу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велосипед исправен, поездка начинается увереннее: ребёнок сосредоточен на дороге, а не на поломке. Короткая проверка перед школой занимает мало времени, но помогает избежать риска уже в первые минуты пути.
</a:t>
            </a:r>
            <a:endParaRPr lang="en-US" sz="126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 на дороге — это ответственность и правила
</a:t>
            </a:r>
            <a:pPr algn="ctr" indent="0" marL="0">
              <a:lnSpc>
                <a:spcPct val="100000"/>
              </a:lnSpc>
              <a:buNone/>
            </a:pPr>
            <a:r>
              <a:rPr lang="en-US" sz="323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 управляет транспортным средством, поэтому должен знать ПДД, быть заметным, подавать сигналы и выбирать безопасный путь. Именно так он защищает себя и окружающих.
</a:t>
            </a:r>
            <a:endParaRPr lang="en-US" sz="424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2026-05-21T02:26:06Z</dcterms:created>
  <dcterms:modified xsi:type="dcterms:W3CDTF">2026-05-21T02:26:06Z</dcterms:modified>
</cp:coreProperties>
</file>