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реализуется генетическая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белку — путь, по которому записанные в генах инструкции становятся признаками.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признаку: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хранит инструкцию для синтеза продукта, чаще всего белка. Но хранение информации ещё не означает её немедленное использование: у эукариот ДНК и белковый синтез разделены по разным частям клетки, а работа генов зависит от типа клетки и условий среды.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гена как исходной записи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 и границы гена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 задаёт участок начала считывания: сюда присоединяется РНК-полимераза. Терминатор, напротив, обозначает завершение транскрипции и помогает точно ограничить участок ДНК, который будет переписан в РНК.
</a:t>
            </a:r>
            <a:endParaRPr lang="en-US" sz="981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Кодирующая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гена находится последовательность нуклеотидов, несущая основную информацию о будущем продукте. Именно она определяет порядок кодонов, а значит, и последовательность аминокислот в синтезируемом белке.
</a:t>
            </a:r>
            <a:endParaRPr lang="en-US" sz="941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Экзоны и интроны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кодирующие участки, экзоны, сохраняются в зрелой мРНК, тогда как интроны удаляются при обработке. Такое строение делает реализацию информации более гибкой и точной.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белком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ДНК читается не по отдельным буквам, а по триплетам. Каждый триплет соответствует определённой аминокислоте, поэтому последовательность нуклеотидов непосредственно задаёт структуру белковой молекулы.
</a:t>
            </a:r>
            <a:endParaRPr lang="en-US" sz="9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 хранения информации в ДНК до получения функционального белка.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реализации генетической информации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синтез РНК на матрице ДНК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и фермент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распознаёт нужный участок ДНК и использует одну из цепей как матрицу. Она собирает РНК, подбирая нуклеотиды по принципу комплементарности, поэтому последовательность нового полимера отражает информацию исходного гена.
</a:t>
            </a:r>
            <a:endParaRPr lang="en-US" sz="932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 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начинается на промоторе, где фермент занимает правильное положение и запускает считывание. Завершается процесс на терминаторе, который служит сигналом остановки и отделения готовой РНК.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РНК идёт только в направлении 5'→3'. Это означает, что фермент наращивает цепь с одного конца, а матричную цепь ДНК считывает в противоположном направлении — 3'→5'.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РНК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РНК вместо тимина присутствует урацил, поэтому пары оснований строятся немного иначе, чем в ДНК. Это отличает РНК как рабочую копию генной информации, используемую в дальнейших этапах.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наследственная информация проходит путь от хранения к реализации и превращается в функциональный продукт.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информацию, РНК переносит и перерабатывает её, а белок выполняет клеточную работу. Реализация наследственных сведений завершается образованием функциональной молекулы.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ДНК, РНК и белка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школьной молекулярной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РНК у эукариот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синтезируется пре-мРНК, в которой ещё присутствуют и кодирующие, и некодирующие участки. Это исходная копия гена, с которой клетка затем проводит точную «настройку».
</a:t>
            </a:r>
            <a:endParaRPr lang="en-US" sz="912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Образование первичного транскрипта
</a:t>
            </a:r>
            <a:endParaRPr lang="en-US" sz="1067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5'-концу присоединяется кэп-структура. Она защищает молекулу от быстрого разрушения и помогает рибосоме распознать мРНК на следующем этапе.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Кэпирование 5'-конца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Интроны вырезаются, а экзоны соединяются в единую последовательность. Благодаря этому из одной и той же исходной записи получается зрелая информационная молекула, пригодная для перевода.
</a:t>
            </a:r>
            <a:endParaRPr lang="en-US" sz="908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Сплайсинг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3'-концу добавляется поли-А-хвост. Он повышает стабильность мРНК, облегчает её экспорт из ядра и делает молекулу более удобной для работы в цитоплазме.
</a:t>
            </a:r>
            <a:endParaRPr lang="en-US" sz="102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Полиаденилирование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обработки и переноса информационной РНК у эукариот.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мРНК и выход в цитоплазму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чтение мРНК рибосомой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и кодоны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движется вдоль мРНК и читает её последовательность по три нуклеотида. Такой триплет называется кодоном, а его смысл определяется генетическим кодом.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тРНК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аминокислоту приносит тРНК, у которой есть антикодон, комплементарный кодону мРНК. Это обеспечивает точность сборки полипептидной цепи и соответствие текста РНК будущему белку.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 стоп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началом служит кодон AUG, задающий старт синтеза. Завершение происходит на стоп-кодонах UAA, UAG или UGA, после чего рибосома освобождает готовую цепь.
</a:t>
            </a:r>
            <a:endParaRPr lang="en-US" sz="1012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кодонов определяет последовательность аминокислот в белке. Именно эта первичная структура задаёт последующее сворачивание молекулы и её биологические свойства.
</a:t>
            </a:r>
            <a:endParaRPr lang="en-US" sz="9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Триплетность кода позволяет записывать информацию компактно, а вырожденность снижает риск ошибок при считывании.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64 кодонов только 3 не задают аминокислоты. Это показывает, что генетический код одновременно экономен, устойчив и практически универсален.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Кодонный принцип и свойства генетического кода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генетический код; данные школьной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трансляции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субъединица рибосомы узнаёт стартовый кодон мРНК, после чего присоединяется тРНК с метионином и формируется рабочий рибосомный комплекс.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последовательно считывает кодоны, а тРНК доставляют аминокислоты, которые соединяются пептидными связями в растущую полипептидную цепь.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достижении стоп-кодона синтез останавливается, полипептид освобождается, а рибосомные субъединицы расходятся и могут участвовать в новом цикле.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синтеза: сворачивание и модификации белка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трансляции цепь начинает сворачиваться, образуя вторичную и третичную структуру. От правильной укладки зависит, сможет ли белок выполнять свою функцию в клетке.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шаперонов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Шапероны связываются с незрелыми белками и предотвращают неправильные контакты между участками цепи. Это снижает риск агрегации и помогает белку принять устойчивую форму.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доработка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 возможны фосфорилирование, гликозилирование и протеолитическое расщепление. Такие изменения могут включать или выключать активность белка, менять его стабильность и адрес доставки.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объединяются в комплексы из нескольких субъединиц, то есть приобретают четвертичную структуру. Только после этого они становятся полностью функциональными и готовыми к работе.
</a:t>
            </a:r>
            <a:endParaRPr lang="en-US" sz="10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особенно заметна в самом начале пути: доступность ДНК часто определяет, будет ли ген вообще использован.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включается контроль, тем сильнее он влияет на конечное количество белка и экономит ресурсы клетки.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регуляции экспрессии гена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молекулярной биологии, обобщение уровней регуляции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69" y="24462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38391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гены активны, а другие молчат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Эпигенетическое «закрытие»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ДНК и изменения хроматина могут сделать участок гена менее доступным для считывания. Такой механизм помогает надолго сохранять выбранную программу работы клетки.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развития клетки получают разные функции, поэтому в них включаются разные наборы генов. Нейронам нужны одни белки, а клеткам печени — совсем другие.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факторы роста и условия среды могут временно усиливать или подавлять экспрессию генов. Благодаря этому клетка быстро перестраивает синтез белков под текущие задачи.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генетической информации у прокариот и эукариот
</a:t>
            </a:r>
            <a:endParaRPr lang="en-US" sz="217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организация клетки влияет на скорость и точность реализации генетической информации.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процессы идут быстрее и проще, а у эукариот — раздельно и точнее регулируются благодаря ядру и обработке РНК.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реализации наследственной информации в клетке и её превращение в наблюдаемый признак.
</a:t>
            </a:r>
            <a:endParaRPr lang="en-US" sz="1114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 организма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мутации в реализации информации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заменять, выпадать или вставлять нуклеотиды в гене. Даже небольшое изменение иногда меняет смысл кодона и приводит к синтезу белка с иными свойствами.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обработки РНК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мутация затрагивает участки сплайсинга, интроны могут удаляться неправильно. В результате зрелая мРНК становится дефектной, а белок — укороченным или изменённым.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Преждевременная 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превращают обычный кодон в стоп-сигнал. Тогда синтез прекращается раньше времени, и клетка получает неполный, часто нефункциональный белок.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исправления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Репарация ДНК и контроль качества РНК снижают число ошибок на разных этапах. Благодаря им клетка сохраняет точность передачи информации и уменьшает риск серьёзных нарушений.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среды не меняют саму последовательность ДНК, но могут заметно перестраивать активность генов и набор синтезируемых белков.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гормональные сигналы и состояние питания, а стресс и внешние условия часто запускают защитные программы клетки.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 экспрессию генов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регуляции экспрессии генов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экспрессии генов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активности генов помогает выявлять наследственные нарушения, оценивать риск болезней и подбирать лечение. Врачи используют эти данные для более точной диагностики и наблюдения за пациентом.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 препараты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экспрессии генов помогает создавать современные вакцины и лекарства, включая рекомбинантные белки. Это ускоряет разработку препаратов и повышает их чистоту и предсказуемость.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бактерий и клеток млекопитающих получают инсулин, ферменты, факторы свертывания и другие полезные белки. Такие биотехнологические системы работают как управляемые клеточные «фабрики».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работы генов лежит в основе персонализированной медицины, где учитывают особенности конкретного человека. Такой подход повышает точность терапии и снижает риск побочных эффектов.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2331" y="554125"/>
            <a:ext cx="3762638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информация: от записи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превращает запись в ДНК в работающий белок через строго согласованные этапы. Именно поэтому наследственность, развитие и приспособление организмов можно понять как единый, хорошо регулируемый процесс.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2026-05-29T07:54:37Z</dcterms:created>
  <dcterms:modified xsi:type="dcterms:W3CDTF">2026-05-29T07:54:37Z</dcterms:modified>
</cp:coreProperties>
</file>