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jpe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движением, чувствами, мышлением и эмоциями.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появилась у животных более 500 миллионов лет назад и со временем стала главным центром управления организмом. У человека она координирует работу органов, помогает адаптироваться к изменениям среды и объединяет центральную и периферическую части.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нервная система стала основой жизни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управляет сложными действиями, связанными с мышлением, памятью и чувствами. В его составе выделяют большие полушария, мозжечок и ствол, которые работают как единая система.
</a:t>
            </a:r>
            <a:endParaRPr lang="en-US" sz="1744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связывает мозг с органами тела и передаёт команды и сигналы обратно. Он также участвует в быстрых рефлексах, которые помогают реагировать без задержки.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включает нервы и нервные узлы, расположенные вне головного и спинного мозга. Она соединяет центральную нервную систему со всеми частями тела и передаёт сигналы в обоих направлениях.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ПНС мозг получает информацию от органов чувств, мышц и внутренних органов. По этим же путям идут команды к мышцам и железам, поэтому движения и реакции становятся точными и согласованными.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 синапсы: как работает нервная сеть
</a:t>
            </a:r>
            <a:endParaRPr lang="en-US" sz="2475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как живая линия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 похож на тонкую линию связи, которая принимает и передаёт информацию. Его отростки помогают соединяться с другими клетками, а сам импульс проходит очень быстро. Благодаря этому мозг и тело реагируют почти мгновенно на события вокруг.
</a:t>
            </a:r>
            <a:endParaRPr lang="en-US" sz="113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и аксон в работе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 получают сигналы от соседних клеток, а аксон отправляет их дальше по цепочке. Если представить школьную команду, то дендриты собирают сообщения, а аксон доставляет их следующему участнику. Так нервная система действует слаженно и без лишних задержек.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 — точка передачи сигнала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нейронами есть крошечный промежуток, который называется синапсом. Здесь выделяются нейромедиаторы, и сигнал переходит на следующую клетку или мышцу. Это похоже на точную передачу эстафеты, где важны скорость и правильный порядок действий.
</a:t>
            </a:r>
            <a:endParaRPr lang="en-US" sz="10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глиальных клеток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Миелиновая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Олигодендроциты образуют миелин, который изолирует нервные волокна и ускоряет передачу импульсов. Благодаря этому сигналы идут быстрее и точнее.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нейронов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Микроглия распознаёт повреждения и помогает защищать нервную ткань от инфекций. Она действует как внутренняя система охраны, которая быстро реагирует на угрозы.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Астроциты помогают нейронам получать вещества и поддерживают правильную среду вокруг них. Без такой поддержки нервные клетки работали бы значительно хуже.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участвуют в ремонте нервной ткани и помогают ей сохранять работоспособность. Поэтому мозг может лучше справляться с нагрузкой и повреждениями.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ткани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и ПНС: сравнение функций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распределены задачи между двумя частями нервной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обрабатывает информацию и принимает решения, а ПНС доставляет сигналы к органам и обратно.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1150" y="1736750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11375" y="1736750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0080" y="1739000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8468" y="1739000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нервная система каждый день
</a:t>
            </a:r>
            <a:endParaRPr lang="en-US" sz="3013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регулирует частоту и глубину дыхания, чтобы организм получал нужное количество кислорода. Эти изменения часто происходят незаметно для человека.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от мозга идут к мышцам и позволяют ходить, писать, играть и сохранять равновесие. Каждое точное движение требует согласованной работы множества нервных центров.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бодрствование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управляет чередованием сна и активности, чтобы человек успевал восстанавливаться и учиться. При нарушении этого ритма быстро снижаются внимание и работоспособность.
</a:t>
            </a:r>
            <a:endParaRPr lang="en-US" sz="1045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помогает поддерживать температуру тела, включая защитные реакции при жаре или холоде. Благодаря этому организм остаётся устойчивым в разных условиях.
</a:t>
            </a:r>
            <a:endParaRPr lang="en-US" sz="1132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сердцу сокращаться в нужном ритме и подстраивает пульс под нагрузку. Во время бега или волнения этот механизм особенно заметен.
</a:t>
            </a:r>
            <a:endParaRPr lang="en-US" sz="11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нервного импульса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 аксону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возникает в нервной клетке и распространяется по аксону как электрический сигнал. Деполяризация мембраны запускает этот процесс и помогает сообщению двигаться в нужном направлении.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синапс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синапсе сигнал превращается в химическое сообщение: выделяются нейромедиаторы, которые переходят к следующей клетке. Так нейрон может передать команду другому нейрону или мышце.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как возникает быстрый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передачи сигнала от раздражителя к исполнительному органу.
</a:t>
            </a:r>
            <a:endParaRPr lang="en-US" sz="265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помогает школьнику быстро реагировать на сигналы из среды: услышать вопрос, понять его и ответить, вовремя остановиться или изменить движение на уроке физкультуры безошибочно.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памяти и внимания связано с тем, как образуются и укрепляются нервные связи. Чем лучше они работают, тем легче запоминать правила, тексты и алгоритмы решения задач.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переменах, в играх и спорте координация движений зависит от согласованной работы мозга и мышц. Поэтому упражнения, требующие точности, помогают лучше управлять собственным телом и поведением.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нервной системы на поведение и обучение школьников
</a:t>
            </a:r>
            <a:endParaRPr lang="en-US" sz="26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перегружает нервную систему и мешает сосредоточиться. Из-за волнения ребёнку труднее запоминать материал, спокойнее общаться и контролировать собственные эмоции в школе и дома каждый день.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нервной системы подростков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скорость реакции и делает человека более утомляемым. У подростка при этом чаще появляются рассеянность, раздражительность и ошибки при выполнении даже знакомых заданий.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Несбалансированное питание лишает мозг части необходимых веществ. Если в рационе мало полезных продуктов, ухудшаются работоспособность, настроение и устойчивость к нагрузкам в течение учебного дня заметно.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образ жизни ослабляет общий тонус организма и уменьшает запас энергии. Регулярное движение помогает нервной системе лучше переключаться между учёбой, отдыхом и общением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 поддержании здоровья нервной системы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регулярные упражнения повышают способность к запоминанию примерно на 30%. Во время движения усиливается кровоснабжение мозга, поэтому учебный материал усваивается легче и быстрее.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эмоциональная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ускоряет реакцию примерно на 20% и помогает мозгу лучше восстанавливаться. У детей, которые регулярно занимаются спортом, чаще отмечают более спокойное и устойчивое эмоциональное состояние.
</a:t>
            </a:r>
            <a:endParaRPr lang="en-US" sz="171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0" y="1805829"/>
            <a:ext cx="2002800" cy="19499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4050" y="1172154"/>
            <a:ext cx="2002800" cy="19499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3350" y="1805654"/>
            <a:ext cx="2002800" cy="19499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3100" y="1157579"/>
            <a:ext cx="2002800" cy="194999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помогают представить работу нервной системы
</a:t>
            </a:r>
            <a:endParaRPr lang="en-US" sz="2100" dirty="0"/>
          </a:p>
        </p:txBody>
      </p:sp>
      <p:sp>
        <p:nvSpPr>
          <p:cNvPr id="14" name="Text 2"/>
          <p:cNvSpPr txBox="1"/>
          <p:nvPr/>
        </p:nvSpPr>
        <p:spPr>
          <a:xfrm>
            <a:off x="735999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каждый нейрон на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нервной системе человека более 100 миллиардов нейронов, и каждый из них похож на маленький пункт управления. Они образуют огромную сеть, благодаря которой мы думаем, запоминаем и двигаемся. Такой «город» работает без перерыва, даже когда человек спит, и продолжает помогать организму поддерживать порядок внутри тела и мозга.
</a:t>
            </a:r>
            <a:endParaRPr lang="en-US" sz="833" dirty="0"/>
          </a:p>
        </p:txBody>
      </p:sp>
      <p:sp>
        <p:nvSpPr>
          <p:cNvPr id="15" name="Text 3"/>
          <p:cNvSpPr txBox="1"/>
          <p:nvPr/>
        </p:nvSpPr>
        <p:spPr>
          <a:xfrm>
            <a:off x="2839099" y="320817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длиной в тысячи километров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все нервные волокна, их общая длина превышает 150 000 километров. Этого хватило бы, чтобы несколько раз обогнуть Землю. Именно по этим «дорогам» сигналы быстро доходят от мозга к органам и обратно, поэтому даже маленькое движение начинается с точной команды за доли секунды почти сразу.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4950087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передача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может двигаться по волокнам со скоростью до 120 м/с. Поэтому мы успеваем отдёрнуть руку от горячего предмета почти мгновенно. Быстрая работа нервной системы защищает организм от опасности и помогает сохранить спокойствие, когда нужно действовать без промедления в быту и на уроках, и в спорте.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37" y="3199238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контактов между клетками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4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нейрон способен образовывать до 10 000 соединений с другими клетками. Благодаря таким контактам мозг объединяет разную информацию в одно целое. Именно так появляются сложные мысли, привычки и умения, которые помогают учиться быстрее и действовать увереннее каждый день в школе и дома в разных ситуациях без лишних усилий.
</a:t>
            </a:r>
            <a:endParaRPr lang="en-US" sz="8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боли часто появляются после долгих уроков, сильного напряжения и нехватки отдыха. Если такие жалобы повторяются, организму нужно больше сна, воды и спокойного режима дня.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работы нервной системы у подростков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Бессонница у подростков нередко связана с поздним использованием гаджетов, тревогой и перегрузкой делами. Из-за плохого сна на следующий день падают работоспособность, внимание и настроение сильнее.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 концентрацией мешают слушать объяснение, выполнять задания и доводить работу до конца. Обычно они усиливаются, когда ребёнок устал, голоден или слишком долго сидит без движения.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неустойчивость проявляется в резких перепадах настроения, обидчивости и вспыльчивости. Такие состояния чаще возникают на фоне стресса, недоедания и постоянного недостатка отдыха и мешают общению.
</a:t>
            </a:r>
            <a:endParaRPr lang="en-US" sz="15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нервной системы у подростков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наладить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ложиться и вставать в одно и то же время, оставляя на сон не менее 8 часов. Чёткий режим помогает мозгу восстанавливаться и легче переключаться между уроками и отдыхом.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нервной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движение, полноценное питание, общение и короткие паузы без гаджетов снижают напряжение. Хорошо, когда учёба чередуется с отдыхом: так концентрация сохраняется дольше и ошибки уменьшаются.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65125" y="1934332"/>
            <a:ext cx="2137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семья каждый день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обсуждение переживаний учит подростка замечать эмоции и не держать их в себе. Поддержка взрослых особенно важна, когда в школе что-то не получается или возник конфликт.
</a:t>
            </a:r>
            <a:endParaRPr lang="en-US" sz="1527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 расписанию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контроль времени отхода ко сну помогает подростку высыпаться и легче вставать утром. Когда дома поддерживают понятный режим, нервная система быстрее восстанавливается после учебных нагрузок.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дня и 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семья заранее распределяет время для уроков, прогулки и отдыха, снижается спешка и лишнее напряжение. Ребёнку проще выполнить дела без переутомления и чувства постоянной гонки.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прогулки, игры и спорт помогают снять стресс и показывают, что движение может быть частью семейной жизни. Такой пример делает здоровые привычки естественными и привычными.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активные занятия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помогает мозгу развиваться
</a:t>
            </a:r>
            <a:endParaRPr lang="en-US" sz="2772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игра тренирует мозг
</a:t>
            </a:r>
            <a:pPr algn="ctr" indent="0" marL="0">
              <a:lnSpc>
                <a:spcPct val="100000"/>
              </a:lnSpc>
              <a:buNone/>
            </a:pPr>
            <a:r>
              <a:rPr lang="en-US" sz="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играет в баскетбол, волейбол или футбол, ему нужно быстро замечать партнёров и принимать решения. Такие ситуации укрепляют нейронные связи, связанные с вниманием и памятью. Одновременно ребёнок учится действовать слаженно, не теряться в напряжённой игре и быстрее переключаться потом на домашние задания после матча.
</a:t>
            </a:r>
            <a:endParaRPr lang="en-US" sz="95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учит сосредоточенности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плавания движения повторяются ритмично, а дыхание нужно контролировать особенно внимательно. Это помогает нервной системе работать спокойнее и точнее. Постепенно улучшаются координация, выносливость и способность долго удерживать внимание на задаче, поэтому после тренировки легче сосредоточиться на чтении или объяснении учителя в школе и дома каждый день.
</a:t>
            </a:r>
            <a:endParaRPr lang="en-US" sz="898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велосипед снимают напряжение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велосипедные прогулки дают мозгу разнообразную нагрузку: нужно следить за темпом, направлением и балансом. Такая активность снижает уровень стресса и поддерживает хорошее настроение. После движения легче сосредоточиться на уроках и запомнить новый материал, потому что мозг уже потренировался быстро переключаться между действиями и командами и лучше отдыхает после активной нагрузки на свежем воздухе вечером.
</a:t>
            </a:r>
            <a:endParaRPr lang="en-US" sz="8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перегрузка и нехватка отдыха снижают успеваемость: ребёнку сложнее запоминать объяснения, выполнять задания вовремя и сохранять интерес к учёбе на уроках каждый день без ошибок.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нервной регуляции в подростковом возрасте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утомляемость проявляется уже к середине дня: становится трудно читать, писать и слушать. Организму не хватает восстановления, поэтому любая работа требует больше усилий даже вечером.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нервной регуляции часто делают подростка более конфликтным и обидчивым. Из-за этого сложнее договариваться с одноклассниками и спокойно реагировать на замечания взрослых в школе и дома.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подавленное настроение и тревога сохраняются долго, растёт риск депрессивных состояний. В такой ситуации важно вовремя обратиться к родителям, классному руководителю или врачу за помощью.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основа учёбы, самочувствия 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каждым движением, мыслью и реакцией, поэтому её здоровье особенно важно в подростковом возрасте. Режим, сон, питание, движение и поддержка взрослых помогают учиться и чувствовать себя уверенно.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2026-05-09T16:39:26Z</dcterms:created>
  <dcterms:modified xsi:type="dcterms:W3CDTF">2026-05-09T16:39:26Z</dcterms:modified>
</cp:coreProperties>
</file>