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тканей у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обеспечивают защиту, поддержку и обмен веществ в организмах растений и животных.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тканей и их роль в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учёные, начиная с Роберта Гука, изучают клетки и ткани, раскрывая их строение и функции. Гистология стала ключевой наукой для понимания жизнедеятельности организмов с помощью микроскопии.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объединение клеток и межклеточного вещества, выполняющих конкретные жизненные функции в организме.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ткани отличается структурным сходством и особой ролью, обеспечивающей работу органов.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ткани в биологии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органы, где разные разновидности взаимодействуют для поддержания жизнедеятельности.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тканей у растений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ткани: защита и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защищают растение от внешних воздействий, регулируют обмен веществ и предотвращают потерю воды, сохраняя жизнь зеленых частей.
</a:t>
            </a:r>
            <a:endParaRPr lang="en-US" sz="1122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и 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основных тканей происходит запас питательных веществ и фотосинтез благодаря хлоропластам — источнику энергии растения.
</a:t>
            </a:r>
            <a:endParaRPr lang="en-US" sz="1168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ткани: транспорт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и элементы ситовидных трубок транспортируют воду и питательные вещества по всему растению, обеспечивая его рост и развитие.
</a:t>
            </a:r>
            <a:endParaRPr lang="en-US" sz="1138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ткани: поддержка и 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механических тканей с толстыми стенками обеспечивают опору и защиту, удерживают форму и противостоят внешним нагрузкам.
</a:t>
            </a:r>
            <a:endParaRPr lang="en-US" sz="10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45" y="2327342"/>
            <a:ext cx="1987980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985" y="2327342"/>
            <a:ext cx="1987980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5880" y="2327342"/>
            <a:ext cx="1987980" cy="26300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97700" y="2327342"/>
            <a:ext cx="1987980" cy="263009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у животных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60784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ткани: защитный слой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тело и внутренние органы, обеспечивая барьер от микробов и механических повреждений.
</a:t>
            </a:r>
            <a:endParaRPr lang="en-US" sz="943" dirty="0"/>
          </a:p>
        </p:txBody>
      </p:sp>
      <p:sp>
        <p:nvSpPr>
          <p:cNvPr id="13" name="Text 2"/>
          <p:cNvSpPr txBox="1"/>
          <p:nvPr/>
        </p:nvSpPr>
        <p:spPr>
          <a:xfrm>
            <a:off x="268288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ткани: поддержка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хрящи и костная ткань поддерживают структуру тела, доставляют кислород и укрепляют скелет.
</a:t>
            </a:r>
            <a:endParaRPr lang="en-US" sz="906" dirty="0"/>
          </a:p>
        </p:txBody>
      </p:sp>
      <p:sp>
        <p:nvSpPr>
          <p:cNvPr id="14" name="Text 3"/>
          <p:cNvSpPr txBox="1"/>
          <p:nvPr/>
        </p:nvSpPr>
        <p:spPr>
          <a:xfrm>
            <a:off x="474378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ткани: движение и сила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волокна сокращаются, двигая тело и внутренние органы, обеспечивая жизненно важные процессы.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80560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ткани: 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проводят импульсы, обеспечивая связь между органами и координацию движений и реакций.
</a:t>
            </a:r>
            <a:endParaRPr lang="en-US" sz="961" dirty="0"/>
          </a:p>
        </p:txBody>
      </p:sp>
      <p:sp>
        <p:nvSpPr>
          <p:cNvPr id="16" name="Text 5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(эпидерма) покрывает молодые части растения, защищая их и регулируя испарение воды.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формируется в зрелых тканях, заменяя кожицу и обеспечивая дополнительную защиту от внешних факторов.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ткани помогают сохранять влагу, защищают от повреждений и патогенов, обеспечивая жизнеспособность растения.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у растений: основные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кожицы (эпидермы)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кожицы прозрачные и плотно прилегающие, что препятствует проникновению вредоносных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покрыта кутикулой — восковым слоем, уменьшающим испарение и сохраняя влагу внутри тканей.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между клетками обеспечивают газообмен, необходимый для дыхания и фотосинтеза растения.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увеличивают защиту и участвуют в поглощении воды, особенно в корнях и молодых побегах.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— вторичная покровная ткань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образуется у старых стеблей и корней, замещая кожицу и усиливая защиту внутренней структуры.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пробки мёртвые, с утолщёнными стенками, пропитанными суберином, который делает их непроницаемыми для воды.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растение от высыхания, температуры и вредителей, обеспечивая долгую жизненность тканей.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покрывает молодые провисающие стебли, листья и корни, отвечая за защиту и регулирование водного баланса.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заметна на коре деревьев, например у берёзы, где образует ценную бересту — защитный наружный слой.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покровные ткани растений: примеры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кожицы и пробки по строению и функциям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заметно толще и плотнее кожицы, что повышает её защитные свойства.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Пробка лучше защищает от воздействия среды, но кожица обеспечивает газообмен благодаря живым клеткам.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учебника биологии 2023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внешние поверхности тела и внутренние полости органов, создавая непрерывный слой клеток, который преграждает путь вредным воздействиям и обеспечивает защиту.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часто плотно прилегают друг к другу, формируя один или несколько слоёв, что способствует барьерным функциям и определяет способность тканей к регенерации.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животных: эпителий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защиты, эпителий участвует в обмене веществ, выделении секретов и восприятии раздражений, выполняя важные функции в поддержании гомеостаза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96662"/>
            <a:ext cx="4750071" cy="2619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эпителиальных тканей у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строении и функциях эпителиальных тканей, отражая их адаптацию к специфическим задачам в различных органах.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эпителия приспособлен к специфическим функциям в организме, обеспечивая эффективную работу соответствующего органа.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могут иметь специальные структуры: реснички ускоряют очистку дыхательных путей, а ворсинки увеличивают площадь всасывания в кишечнике, улучшая обмен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вырабатывают слизь, защищающую поверхность от повреждений и инфекции; эпителий обладает высокой способностью к самовосстановлению благодаря быстрому обновлению клеток.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эпителия животных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 отличия покровных тканей растений 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у растений, и у животных покровные ткани служат надёжной защитой от механических повреждений и патогенов, создавая барьер между организмом и внешней средой.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мёртвые клетки с уплотнёнными оболочками для защиты, тогда как у животных клетки живые, что позволяет выполнять дополнительные функции, например, восприятие раздражителей.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растений участвуют в регуляции водных процессов через устьица, тогда как у животных эпителий играет роль в терморегуляции и сенсорном восприятии.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покровных тканей у животных сложнее, что связано с большими функциональными потребностями и активным образом жизни по сравнению с растениями.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формирования покровных тканей у растений 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специализированных покровных тканей из стволовых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покровных тканей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обеспечивают механическую защиту от повреждений и вредителей, создавая прочный барьер на поверхности растения.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снижению испарения воды благодаря восковому покрытию на кожице, что особенно важно в условиях сухого климата.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в покровных тканях регулируют газообмен, позволяя проводить фотосинтез и дыхание, сохраняя необходимый баланс газов.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препятствуют проникновению микроорганизмов, уменьшая риск инфекций и повреждений, способствуя выживанию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выполняет защитную функцию, оберегая организм от механических повреждений, вторжений бактерий и обезвоживания.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секретирует различные вещества, такие как слизь и пот, что способствует увлажнению и терморегуляции тела, а также защите от вредных факторов.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воспринимают раздражители и участвуют в процессах регенерации, восстанавливая повреждённые участки кожи и слизистых оболочек.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покровных тканей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покровных тканей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преобладают покровные ткани, обеспечивающие защиту и водный режим, в то время как у животных разнообразие эпителия связано с различными функциями и органами.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специализацию покровных тканей у растений и широкий спектр адаптаций эпителия у животных для выполнения различных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покровных тканей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эпителия помогает разрабатывать методы лечения ран и ожогов, способствует разработке инновационных средств для восстановления кожи и слизистых оболочек.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сельском хозяйстве и материаловедении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покровные ткани растений изучаются для повышения устойчивости к вредителям и болезням. Береста и кожа широко применяются в производстве материалов и ремёслах.
</a:t>
            </a:r>
            <a:endParaRPr lang="en-US" sz="12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ключевая роль покровных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обеспечивают защиту и поддержание жизнедеятельности организмов, играя критическую роль в их адаптации и выживании как у растений, так и у животных.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2026-05-08T15:45:00Z</dcterms:created>
  <dcterms:modified xsi:type="dcterms:W3CDTF">2026-05-08T15:45:00Z</dcterms:modified>
</cp:coreProperties>
</file>